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9" r:id="rId3"/>
    <p:sldId id="260" r:id="rId4"/>
    <p:sldId id="352" r:id="rId5"/>
    <p:sldId id="353" r:id="rId6"/>
    <p:sldId id="266" r:id="rId7"/>
    <p:sldId id="344" r:id="rId8"/>
    <p:sldId id="346" r:id="rId9"/>
    <p:sldId id="267" r:id="rId10"/>
    <p:sldId id="355" r:id="rId11"/>
    <p:sldId id="356" r:id="rId12"/>
    <p:sldId id="357" r:id="rId13"/>
    <p:sldId id="358" r:id="rId14"/>
    <p:sldId id="359" r:id="rId15"/>
    <p:sldId id="360" r:id="rId16"/>
    <p:sldId id="365" r:id="rId17"/>
    <p:sldId id="369" r:id="rId18"/>
    <p:sldId id="370" r:id="rId19"/>
    <p:sldId id="387" r:id="rId20"/>
    <p:sldId id="372" r:id="rId21"/>
    <p:sldId id="366" r:id="rId22"/>
    <p:sldId id="376" r:id="rId23"/>
    <p:sldId id="377" r:id="rId24"/>
    <p:sldId id="381" r:id="rId25"/>
    <p:sldId id="382" r:id="rId26"/>
    <p:sldId id="383" r:id="rId27"/>
    <p:sldId id="379" r:id="rId28"/>
    <p:sldId id="269" r:id="rId29"/>
    <p:sldId id="271" r:id="rId30"/>
    <p:sldId id="347" r:id="rId31"/>
    <p:sldId id="348" r:id="rId32"/>
    <p:sldId id="349" r:id="rId33"/>
    <p:sldId id="350" r:id="rId34"/>
    <p:sldId id="385" r:id="rId35"/>
    <p:sldId id="386" r:id="rId36"/>
    <p:sldId id="265" r:id="rId37"/>
    <p:sldId id="282" r:id="rId38"/>
    <p:sldId id="283" r:id="rId39"/>
    <p:sldId id="284" r:id="rId40"/>
    <p:sldId id="286" r:id="rId41"/>
    <p:sldId id="287" r:id="rId42"/>
    <p:sldId id="388" r:id="rId43"/>
    <p:sldId id="289" r:id="rId44"/>
    <p:sldId id="293" r:id="rId45"/>
    <p:sldId id="321" r:id="rId46"/>
    <p:sldId id="303" r:id="rId47"/>
    <p:sldId id="322" r:id="rId48"/>
    <p:sldId id="323" r:id="rId49"/>
    <p:sldId id="324" r:id="rId50"/>
    <p:sldId id="325" r:id="rId51"/>
    <p:sldId id="326" r:id="rId52"/>
    <p:sldId id="308" r:id="rId53"/>
    <p:sldId id="309" r:id="rId54"/>
    <p:sldId id="310" r:id="rId55"/>
    <p:sldId id="311" r:id="rId56"/>
    <p:sldId id="312" r:id="rId57"/>
    <p:sldId id="313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5" r:id="rId66"/>
    <p:sldId id="336" r:id="rId67"/>
    <p:sldId id="340" r:id="rId68"/>
    <p:sldId id="341" r:id="rId69"/>
    <p:sldId id="337" r:id="rId70"/>
    <p:sldId id="338" r:id="rId71"/>
    <p:sldId id="339" r:id="rId72"/>
    <p:sldId id="342" r:id="rId73"/>
    <p:sldId id="343" r:id="rId74"/>
    <p:sldId id="295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28009-E8BE-A54C-A2FE-68AE62D606F9}" v="280" dt="2026-01-11T06:20:59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6" autoAdjust="0"/>
    <p:restoredTop sz="76408" autoAdjust="0"/>
  </p:normalViewPr>
  <p:slideViewPr>
    <p:cSldViewPr snapToGrid="0" snapToObjects="1">
      <p:cViewPr varScale="1">
        <p:scale>
          <a:sx n="123" d="100"/>
          <a:sy n="123" d="100"/>
        </p:scale>
        <p:origin x="138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i Ettinger" userId="ab0ee52c-e7ac-41c6-bbc5-998099a78ad8" providerId="ADAL" clId="{5D26DAC3-E4B6-5D4C-AADF-31AB4EAD4E24}"/>
    <pc:docChg chg="undo redo custSel addSld delSld modSld sldOrd">
      <pc:chgData name="Rani Ettinger" userId="ab0ee52c-e7ac-41c6-bbc5-998099a78ad8" providerId="ADAL" clId="{5D26DAC3-E4B6-5D4C-AADF-31AB4EAD4E24}" dt="2026-01-11T06:32:03.494" v="6029" actId="20577"/>
      <pc:docMkLst>
        <pc:docMk/>
      </pc:docMkLst>
      <pc:sldChg chg="modSp mod">
        <pc:chgData name="Rani Ettinger" userId="ab0ee52c-e7ac-41c6-bbc5-998099a78ad8" providerId="ADAL" clId="{5D26DAC3-E4B6-5D4C-AADF-31AB4EAD4E24}" dt="2026-01-10T21:15:51.670" v="5389" actId="27636"/>
        <pc:sldMkLst>
          <pc:docMk/>
          <pc:sldMk cId="0" sldId="259"/>
        </pc:sldMkLst>
        <pc:spChg chg="mod">
          <ac:chgData name="Rani Ettinger" userId="ab0ee52c-e7ac-41c6-bbc5-998099a78ad8" providerId="ADAL" clId="{5D26DAC3-E4B6-5D4C-AADF-31AB4EAD4E24}" dt="2026-01-10T20:29:23.255" v="5298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1:15:51.670" v="5389" actId="27636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Rani Ettinger" userId="ab0ee52c-e7ac-41c6-bbc5-998099a78ad8" providerId="ADAL" clId="{5D26DAC3-E4B6-5D4C-AADF-31AB4EAD4E24}" dt="2026-01-10T20:33:27.017" v="5341" actId="27636"/>
        <pc:sldMkLst>
          <pc:docMk/>
          <pc:sldMk cId="0" sldId="260"/>
        </pc:sldMkLst>
        <pc:spChg chg="mod">
          <ac:chgData name="Rani Ettinger" userId="ab0ee52c-e7ac-41c6-bbc5-998099a78ad8" providerId="ADAL" clId="{5D26DAC3-E4B6-5D4C-AADF-31AB4EAD4E24}" dt="2026-01-10T20:32:37" v="5337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0:33:27.017" v="5341" actId="27636"/>
          <ac:spMkLst>
            <pc:docMk/>
            <pc:sldMk cId="0" sldId="260"/>
            <ac:spMk id="3" creationId="{00000000-0000-0000-0000-000000000000}"/>
          </ac:spMkLst>
        </pc:spChg>
      </pc:sldChg>
      <pc:sldChg chg="modSp del mod">
        <pc:chgData name="Rani Ettinger" userId="ab0ee52c-e7ac-41c6-bbc5-998099a78ad8" providerId="ADAL" clId="{5D26DAC3-E4B6-5D4C-AADF-31AB4EAD4E24}" dt="2026-01-10T10:49:44.902" v="629" actId="2696"/>
        <pc:sldMkLst>
          <pc:docMk/>
          <pc:sldMk cId="0" sldId="262"/>
        </pc:sldMkLst>
        <pc:spChg chg="mod">
          <ac:chgData name="Rani Ettinger" userId="ab0ee52c-e7ac-41c6-bbc5-998099a78ad8" providerId="ADAL" clId="{5D26DAC3-E4B6-5D4C-AADF-31AB4EAD4E24}" dt="2026-01-10T10:41:07.243" v="475" actId="20577"/>
          <ac:spMkLst>
            <pc:docMk/>
            <pc:sldMk cId="0" sldId="262"/>
            <ac:spMk id="2" creationId="{00000000-0000-0000-0000-000000000000}"/>
          </ac:spMkLst>
        </pc:spChg>
      </pc:sldChg>
      <pc:sldChg chg="del">
        <pc:chgData name="Rani Ettinger" userId="ab0ee52c-e7ac-41c6-bbc5-998099a78ad8" providerId="ADAL" clId="{5D26DAC3-E4B6-5D4C-AADF-31AB4EAD4E24}" dt="2026-01-10T20:07:17.704" v="4928" actId="2696"/>
        <pc:sldMkLst>
          <pc:docMk/>
          <pc:sldMk cId="0" sldId="263"/>
        </pc:sldMkLst>
      </pc:sldChg>
      <pc:sldChg chg="addSp delSp modSp del mod modShow">
        <pc:chgData name="Rani Ettinger" userId="ab0ee52c-e7ac-41c6-bbc5-998099a78ad8" providerId="ADAL" clId="{5D26DAC3-E4B6-5D4C-AADF-31AB4EAD4E24}" dt="2026-01-10T21:57:47.841" v="5588" actId="2696"/>
        <pc:sldMkLst>
          <pc:docMk/>
          <pc:sldMk cId="0" sldId="264"/>
        </pc:sldMkLst>
        <pc:spChg chg="mod">
          <ac:chgData name="Rani Ettinger" userId="ab0ee52c-e7ac-41c6-bbc5-998099a78ad8" providerId="ADAL" clId="{5D26DAC3-E4B6-5D4C-AADF-31AB4EAD4E24}" dt="2026-01-10T20:08:59.894" v="4939" actId="255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Rani Ettinger" userId="ab0ee52c-e7ac-41c6-bbc5-998099a78ad8" providerId="ADAL" clId="{5D26DAC3-E4B6-5D4C-AADF-31AB4EAD4E24}" dt="2026-01-10T20:08:26.822" v="4935" actId="21"/>
          <ac:spMkLst>
            <pc:docMk/>
            <pc:sldMk cId="0" sldId="264"/>
            <ac:spMk id="3" creationId="{AC6C7E8C-F858-5152-67E1-F99F37C0DDCC}"/>
          </ac:spMkLst>
        </pc:spChg>
        <pc:spChg chg="del">
          <ac:chgData name="Rani Ettinger" userId="ab0ee52c-e7ac-41c6-bbc5-998099a78ad8" providerId="ADAL" clId="{5D26DAC3-E4B6-5D4C-AADF-31AB4EAD4E24}" dt="2026-01-10T20:08:08.368" v="4931" actId="478"/>
          <ac:spMkLst>
            <pc:docMk/>
            <pc:sldMk cId="0" sldId="264"/>
            <ac:spMk id="4" creationId="{00000000-0000-0000-0000-000000000000}"/>
          </ac:spMkLst>
        </pc:spChg>
        <pc:spChg chg="add del mod">
          <ac:chgData name="Rani Ettinger" userId="ab0ee52c-e7ac-41c6-bbc5-998099a78ad8" providerId="ADAL" clId="{5D26DAC3-E4B6-5D4C-AADF-31AB4EAD4E24}" dt="2026-01-10T20:08:13.039" v="4932" actId="478"/>
          <ac:spMkLst>
            <pc:docMk/>
            <pc:sldMk cId="0" sldId="264"/>
            <ac:spMk id="7" creationId="{A45B5F9C-1837-C442-D33B-BC4F7454C4DB}"/>
          </ac:spMkLst>
        </pc:spChg>
        <pc:graphicFrameChg chg="mod">
          <ac:chgData name="Rani Ettinger" userId="ab0ee52c-e7ac-41c6-bbc5-998099a78ad8" providerId="ADAL" clId="{5D26DAC3-E4B6-5D4C-AADF-31AB4EAD4E24}" dt="2026-01-10T20:07:46.541" v="4929" actId="1076"/>
          <ac:graphicFrameMkLst>
            <pc:docMk/>
            <pc:sldMk cId="0" sldId="264"/>
            <ac:graphicFrameMk id="6" creationId="{00000000-0000-0000-0000-000000000000}"/>
          </ac:graphicFrameMkLst>
        </pc:graphicFrameChg>
      </pc:sldChg>
      <pc:sldChg chg="del">
        <pc:chgData name="Rani Ettinger" userId="ab0ee52c-e7ac-41c6-bbc5-998099a78ad8" providerId="ADAL" clId="{5D26DAC3-E4B6-5D4C-AADF-31AB4EAD4E24}" dt="2026-01-10T11:16:23.511" v="958" actId="2696"/>
        <pc:sldMkLst>
          <pc:docMk/>
          <pc:sldMk cId="0" sldId="266"/>
        </pc:sldMkLst>
      </pc:sldChg>
      <pc:sldChg chg="modSp add mod">
        <pc:chgData name="Rani Ettinger" userId="ab0ee52c-e7ac-41c6-bbc5-998099a78ad8" providerId="ADAL" clId="{5D26DAC3-E4B6-5D4C-AADF-31AB4EAD4E24}" dt="2026-01-11T06:12:21.754" v="5751" actId="20577"/>
        <pc:sldMkLst>
          <pc:docMk/>
          <pc:sldMk cId="1789075767" sldId="266"/>
        </pc:sldMkLst>
        <pc:spChg chg="mod">
          <ac:chgData name="Rani Ettinger" userId="ab0ee52c-e7ac-41c6-bbc5-998099a78ad8" providerId="ADAL" clId="{5D26DAC3-E4B6-5D4C-AADF-31AB4EAD4E24}" dt="2026-01-11T06:12:21.754" v="5751" actId="20577"/>
          <ac:spMkLst>
            <pc:docMk/>
            <pc:sldMk cId="1789075767" sldId="266"/>
            <ac:spMk id="2" creationId="{00000000-0000-0000-0000-000000000000}"/>
          </ac:spMkLst>
        </pc:spChg>
      </pc:sldChg>
      <pc:sldChg chg="del">
        <pc:chgData name="Rani Ettinger" userId="ab0ee52c-e7ac-41c6-bbc5-998099a78ad8" providerId="ADAL" clId="{5D26DAC3-E4B6-5D4C-AADF-31AB4EAD4E24}" dt="2026-01-10T11:16:23.511" v="958" actId="2696"/>
        <pc:sldMkLst>
          <pc:docMk/>
          <pc:sldMk cId="0" sldId="267"/>
        </pc:sldMkLst>
      </pc:sldChg>
      <pc:sldChg chg="addSp delSp modSp add mod">
        <pc:chgData name="Rani Ettinger" userId="ab0ee52c-e7ac-41c6-bbc5-998099a78ad8" providerId="ADAL" clId="{5D26DAC3-E4B6-5D4C-AADF-31AB4EAD4E24}" dt="2026-01-10T20:03:49.348" v="4893" actId="113"/>
        <pc:sldMkLst>
          <pc:docMk/>
          <pc:sldMk cId="2916481057" sldId="267"/>
        </pc:sldMkLst>
        <pc:spChg chg="mod">
          <ac:chgData name="Rani Ettinger" userId="ab0ee52c-e7ac-41c6-bbc5-998099a78ad8" providerId="ADAL" clId="{5D26DAC3-E4B6-5D4C-AADF-31AB4EAD4E24}" dt="2026-01-10T20:03:49.348" v="4893" actId="113"/>
          <ac:spMkLst>
            <pc:docMk/>
            <pc:sldMk cId="2916481057" sldId="267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12:11:50.746" v="1639" actId="27636"/>
          <ac:spMkLst>
            <pc:docMk/>
            <pc:sldMk cId="2916481057" sldId="267"/>
            <ac:spMk id="3" creationId="{00000000-0000-0000-0000-000000000000}"/>
          </ac:spMkLst>
        </pc:spChg>
        <pc:picChg chg="del">
          <ac:chgData name="Rani Ettinger" userId="ab0ee52c-e7ac-41c6-bbc5-998099a78ad8" providerId="ADAL" clId="{5D26DAC3-E4B6-5D4C-AADF-31AB4EAD4E24}" dt="2026-01-10T11:17:39.483" v="961" actId="478"/>
          <ac:picMkLst>
            <pc:docMk/>
            <pc:sldMk cId="2916481057" sldId="267"/>
            <ac:picMk id="4" creationId="{A3C707B1-63D0-0F00-FF58-FB45F9AA6194}"/>
          </ac:picMkLst>
        </pc:picChg>
        <pc:picChg chg="add mod">
          <ac:chgData name="Rani Ettinger" userId="ab0ee52c-e7ac-41c6-bbc5-998099a78ad8" providerId="ADAL" clId="{5D26DAC3-E4B6-5D4C-AADF-31AB4EAD4E24}" dt="2026-01-10T11:18:33.566" v="1072" actId="1036"/>
          <ac:picMkLst>
            <pc:docMk/>
            <pc:sldMk cId="2916481057" sldId="267"/>
            <ac:picMk id="5" creationId="{3BAEE5A7-3B9E-AD56-0199-28E695E36119}"/>
          </ac:picMkLst>
        </pc:picChg>
      </pc:sldChg>
      <pc:sldChg chg="del">
        <pc:chgData name="Rani Ettinger" userId="ab0ee52c-e7ac-41c6-bbc5-998099a78ad8" providerId="ADAL" clId="{5D26DAC3-E4B6-5D4C-AADF-31AB4EAD4E24}" dt="2026-01-10T18:23:52.902" v="4764" actId="2696"/>
        <pc:sldMkLst>
          <pc:docMk/>
          <pc:sldMk cId="0" sldId="268"/>
        </pc:sldMkLst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69"/>
        </pc:sldMkLst>
      </pc:sldChg>
      <pc:sldChg chg="addSp delSp modSp add mod modNotesTx">
        <pc:chgData name="Rani Ettinger" userId="ab0ee52c-e7ac-41c6-bbc5-998099a78ad8" providerId="ADAL" clId="{5D26DAC3-E4B6-5D4C-AADF-31AB4EAD4E24}" dt="2026-01-10T20:41:38.628" v="5379" actId="20577"/>
        <pc:sldMkLst>
          <pc:docMk/>
          <pc:sldMk cId="710004003" sldId="269"/>
        </pc:sldMkLst>
        <pc:spChg chg="mod">
          <ac:chgData name="Rani Ettinger" userId="ab0ee52c-e7ac-41c6-bbc5-998099a78ad8" providerId="ADAL" clId="{5D26DAC3-E4B6-5D4C-AADF-31AB4EAD4E24}" dt="2026-01-10T20:05:39.958" v="4918" actId="113"/>
          <ac:spMkLst>
            <pc:docMk/>
            <pc:sldMk cId="710004003" sldId="269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0:41:38.628" v="5379" actId="20577"/>
          <ac:spMkLst>
            <pc:docMk/>
            <pc:sldMk cId="710004003" sldId="269"/>
            <ac:spMk id="3" creationId="{00000000-0000-0000-0000-000000000000}"/>
          </ac:spMkLst>
        </pc:spChg>
        <pc:picChg chg="del">
          <ac:chgData name="Rani Ettinger" userId="ab0ee52c-e7ac-41c6-bbc5-998099a78ad8" providerId="ADAL" clId="{5D26DAC3-E4B6-5D4C-AADF-31AB4EAD4E24}" dt="2026-01-10T17:39:21.532" v="4060" actId="478"/>
          <ac:picMkLst>
            <pc:docMk/>
            <pc:sldMk cId="710004003" sldId="269"/>
            <ac:picMk id="4" creationId="{FC927DB7-7340-190A-488A-1AC680FD1885}"/>
          </ac:picMkLst>
        </pc:picChg>
        <pc:picChg chg="add mod">
          <ac:chgData name="Rani Ettinger" userId="ab0ee52c-e7ac-41c6-bbc5-998099a78ad8" providerId="ADAL" clId="{5D26DAC3-E4B6-5D4C-AADF-31AB4EAD4E24}" dt="2026-01-10T17:39:45" v="4131" actId="1036"/>
          <ac:picMkLst>
            <pc:docMk/>
            <pc:sldMk cId="710004003" sldId="269"/>
            <ac:picMk id="5" creationId="{7F6378FB-4A77-E08F-D313-07D00BF8DCB6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70"/>
        </pc:sldMkLst>
      </pc:sldChg>
      <pc:sldChg chg="addSp delSp modSp add del mod modNotesTx">
        <pc:chgData name="Rani Ettinger" userId="ab0ee52c-e7ac-41c6-bbc5-998099a78ad8" providerId="ADAL" clId="{5D26DAC3-E4B6-5D4C-AADF-31AB4EAD4E24}" dt="2026-01-10T17:44:09.203" v="4164" actId="2696"/>
        <pc:sldMkLst>
          <pc:docMk/>
          <pc:sldMk cId="1074107927" sldId="270"/>
        </pc:sldMkLst>
        <pc:picChg chg="add del mod">
          <ac:chgData name="Rani Ettinger" userId="ab0ee52c-e7ac-41c6-bbc5-998099a78ad8" providerId="ADAL" clId="{5D26DAC3-E4B6-5D4C-AADF-31AB4EAD4E24}" dt="2026-01-10T17:41:48.165" v="4135" actId="478"/>
          <ac:picMkLst>
            <pc:docMk/>
            <pc:sldMk cId="1074107927" sldId="270"/>
            <ac:picMk id="4" creationId="{271C0A1F-8A9C-80DA-538A-1DAAA145AD1A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71"/>
        </pc:sldMkLst>
      </pc:sldChg>
      <pc:sldChg chg="addSp delSp modSp add mod">
        <pc:chgData name="Rani Ettinger" userId="ab0ee52c-e7ac-41c6-bbc5-998099a78ad8" providerId="ADAL" clId="{5D26DAC3-E4B6-5D4C-AADF-31AB4EAD4E24}" dt="2026-01-10T20:05:52.401" v="4919" actId="113"/>
        <pc:sldMkLst>
          <pc:docMk/>
          <pc:sldMk cId="3253702832" sldId="271"/>
        </pc:sldMkLst>
        <pc:spChg chg="mod">
          <ac:chgData name="Rani Ettinger" userId="ab0ee52c-e7ac-41c6-bbc5-998099a78ad8" providerId="ADAL" clId="{5D26DAC3-E4B6-5D4C-AADF-31AB4EAD4E24}" dt="2026-01-10T20:05:52.401" v="4919" actId="113"/>
          <ac:spMkLst>
            <pc:docMk/>
            <pc:sldMk cId="3253702832" sldId="271"/>
            <ac:spMk id="2" creationId="{00000000-0000-0000-0000-000000000000}"/>
          </ac:spMkLst>
        </pc:spChg>
        <pc:picChg chg="add mod">
          <ac:chgData name="Rani Ettinger" userId="ab0ee52c-e7ac-41c6-bbc5-998099a78ad8" providerId="ADAL" clId="{5D26DAC3-E4B6-5D4C-AADF-31AB4EAD4E24}" dt="2026-01-10T17:47:55.993" v="4168" actId="14100"/>
          <ac:picMkLst>
            <pc:docMk/>
            <pc:sldMk cId="3253702832" sldId="271"/>
            <ac:picMk id="3" creationId="{F63A0650-87BD-E4B7-7463-F3C96D345152}"/>
          </ac:picMkLst>
        </pc:picChg>
        <pc:picChg chg="del">
          <ac:chgData name="Rani Ettinger" userId="ab0ee52c-e7ac-41c6-bbc5-998099a78ad8" providerId="ADAL" clId="{5D26DAC3-E4B6-5D4C-AADF-31AB4EAD4E24}" dt="2026-01-10T17:47:45.611" v="4165" actId="478"/>
          <ac:picMkLst>
            <pc:docMk/>
            <pc:sldMk cId="3253702832" sldId="271"/>
            <ac:picMk id="6" creationId="{B357F83F-3F78-90BA-0C7F-F49570A309DE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72"/>
        </pc:sldMkLst>
      </pc:sldChg>
      <pc:sldChg chg="add del">
        <pc:chgData name="Rani Ettinger" userId="ab0ee52c-e7ac-41c6-bbc5-998099a78ad8" providerId="ADAL" clId="{5D26DAC3-E4B6-5D4C-AADF-31AB4EAD4E24}" dt="2026-01-10T17:53:57.374" v="4247" actId="2696"/>
        <pc:sldMkLst>
          <pc:docMk/>
          <pc:sldMk cId="3131305082" sldId="272"/>
        </pc:sldMkLst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73"/>
        </pc:sldMkLst>
      </pc:sldChg>
      <pc:sldChg chg="modSp add del mod">
        <pc:chgData name="Rani Ettinger" userId="ab0ee52c-e7ac-41c6-bbc5-998099a78ad8" providerId="ADAL" clId="{5D26DAC3-E4B6-5D4C-AADF-31AB4EAD4E24}" dt="2026-01-10T18:09:00.865" v="4390" actId="2696"/>
        <pc:sldMkLst>
          <pc:docMk/>
          <pc:sldMk cId="3059673710" sldId="273"/>
        </pc:sldMkLst>
        <pc:spChg chg="mod">
          <ac:chgData name="Rani Ettinger" userId="ab0ee52c-e7ac-41c6-bbc5-998099a78ad8" providerId="ADAL" clId="{5D26DAC3-E4B6-5D4C-AADF-31AB4EAD4E24}" dt="2026-01-10T18:08:57.477" v="4389" actId="20577"/>
          <ac:spMkLst>
            <pc:docMk/>
            <pc:sldMk cId="3059673710" sldId="273"/>
            <ac:spMk id="3" creationId="{00000000-0000-0000-0000-000000000000}"/>
          </ac:spMkLst>
        </pc:sp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0" sldId="274"/>
        </pc:sldMkLst>
      </pc:sldChg>
      <pc:sldChg chg="modSp add del mod modShow">
        <pc:chgData name="Rani Ettinger" userId="ab0ee52c-e7ac-41c6-bbc5-998099a78ad8" providerId="ADAL" clId="{5D26DAC3-E4B6-5D4C-AADF-31AB4EAD4E24}" dt="2026-01-10T21:57:55.527" v="5589" actId="2696"/>
        <pc:sldMkLst>
          <pc:docMk/>
          <pc:sldMk cId="161565116" sldId="274"/>
        </pc:sldMkLst>
        <pc:spChg chg="mod">
          <ac:chgData name="Rani Ettinger" userId="ab0ee52c-e7ac-41c6-bbc5-998099a78ad8" providerId="ADAL" clId="{5D26DAC3-E4B6-5D4C-AADF-31AB4EAD4E24}" dt="2026-01-10T20:07:01.300" v="4926" actId="113"/>
          <ac:spMkLst>
            <pc:docMk/>
            <pc:sldMk cId="161565116" sldId="274"/>
            <ac:spMk id="2" creationId="{00000000-0000-0000-0000-000000000000}"/>
          </ac:spMkLst>
        </pc:spChg>
      </pc:sldChg>
      <pc:sldChg chg="del">
        <pc:chgData name="Rani Ettinger" userId="ab0ee52c-e7ac-41c6-bbc5-998099a78ad8" providerId="ADAL" clId="{5D26DAC3-E4B6-5D4C-AADF-31AB4EAD4E24}" dt="2026-01-10T18:23:58.505" v="4765" actId="2696"/>
        <pc:sldMkLst>
          <pc:docMk/>
          <pc:sldMk cId="0" sldId="275"/>
        </pc:sldMkLst>
      </pc:sldChg>
      <pc:sldChg chg="del">
        <pc:chgData name="Rani Ettinger" userId="ab0ee52c-e7ac-41c6-bbc5-998099a78ad8" providerId="ADAL" clId="{5D26DAC3-E4B6-5D4C-AADF-31AB4EAD4E24}" dt="2026-01-10T18:24:00.289" v="4766" actId="2696"/>
        <pc:sldMkLst>
          <pc:docMk/>
          <pc:sldMk cId="0" sldId="276"/>
        </pc:sldMkLst>
      </pc:sldChg>
      <pc:sldChg chg="del mod modShow">
        <pc:chgData name="Rani Ettinger" userId="ab0ee52c-e7ac-41c6-bbc5-998099a78ad8" providerId="ADAL" clId="{5D26DAC3-E4B6-5D4C-AADF-31AB4EAD4E24}" dt="2026-01-10T21:57:38.726" v="5587" actId="2696"/>
        <pc:sldMkLst>
          <pc:docMk/>
          <pc:sldMk cId="0" sldId="277"/>
        </pc:sldMkLst>
      </pc:sldChg>
      <pc:sldChg chg="modSp del mod modShow">
        <pc:chgData name="Rani Ettinger" userId="ab0ee52c-e7ac-41c6-bbc5-998099a78ad8" providerId="ADAL" clId="{5D26DAC3-E4B6-5D4C-AADF-31AB4EAD4E24}" dt="2026-01-10T21:57:20.939" v="5586" actId="2696"/>
        <pc:sldMkLst>
          <pc:docMk/>
          <pc:sldMk cId="0" sldId="278"/>
        </pc:sldMkLst>
        <pc:spChg chg="mod">
          <ac:chgData name="Rani Ettinger" userId="ab0ee52c-e7ac-41c6-bbc5-998099a78ad8" providerId="ADAL" clId="{5D26DAC3-E4B6-5D4C-AADF-31AB4EAD4E24}" dt="2026-01-10T20:09:35.860" v="4941" actId="113"/>
          <ac:spMkLst>
            <pc:docMk/>
            <pc:sldMk cId="0" sldId="278"/>
            <ac:spMk id="2" creationId="{00000000-0000-0000-0000-000000000000}"/>
          </ac:spMkLst>
        </pc:spChg>
      </pc:sldChg>
      <pc:sldChg chg="modSp del mod modShow">
        <pc:chgData name="Rani Ettinger" userId="ab0ee52c-e7ac-41c6-bbc5-998099a78ad8" providerId="ADAL" clId="{5D26DAC3-E4B6-5D4C-AADF-31AB4EAD4E24}" dt="2026-01-10T21:56:42.841" v="5585" actId="2696"/>
        <pc:sldMkLst>
          <pc:docMk/>
          <pc:sldMk cId="0" sldId="279"/>
        </pc:sldMkLst>
        <pc:spChg chg="mod">
          <ac:chgData name="Rani Ettinger" userId="ab0ee52c-e7ac-41c6-bbc5-998099a78ad8" providerId="ADAL" clId="{5D26DAC3-E4B6-5D4C-AADF-31AB4EAD4E24}" dt="2026-01-10T20:09:42.416" v="4942" actId="113"/>
          <ac:spMkLst>
            <pc:docMk/>
            <pc:sldMk cId="0" sldId="279"/>
            <ac:spMk id="2" creationId="{00000000-0000-0000-0000-000000000000}"/>
          </ac:spMkLst>
        </pc:spChg>
      </pc:sldChg>
      <pc:sldChg chg="modSp del mod modShow">
        <pc:chgData name="Rani Ettinger" userId="ab0ee52c-e7ac-41c6-bbc5-998099a78ad8" providerId="ADAL" clId="{5D26DAC3-E4B6-5D4C-AADF-31AB4EAD4E24}" dt="2026-01-10T21:56:40.507" v="5584" actId="2696"/>
        <pc:sldMkLst>
          <pc:docMk/>
          <pc:sldMk cId="0" sldId="280"/>
        </pc:sldMkLst>
        <pc:spChg chg="mod">
          <ac:chgData name="Rani Ettinger" userId="ab0ee52c-e7ac-41c6-bbc5-998099a78ad8" providerId="ADAL" clId="{5D26DAC3-E4B6-5D4C-AADF-31AB4EAD4E24}" dt="2026-01-10T20:09:47.908" v="4943" actId="113"/>
          <ac:spMkLst>
            <pc:docMk/>
            <pc:sldMk cId="0" sldId="280"/>
            <ac:spMk id="2" creationId="{00000000-0000-0000-0000-000000000000}"/>
          </ac:spMkLst>
        </pc:spChg>
      </pc:sldChg>
      <pc:sldChg chg="modSp del mod modShow">
        <pc:chgData name="Rani Ettinger" userId="ab0ee52c-e7ac-41c6-bbc5-998099a78ad8" providerId="ADAL" clId="{5D26DAC3-E4B6-5D4C-AADF-31AB4EAD4E24}" dt="2026-01-10T21:56:25.262" v="5583" actId="2696"/>
        <pc:sldMkLst>
          <pc:docMk/>
          <pc:sldMk cId="0" sldId="281"/>
        </pc:sldMkLst>
        <pc:spChg chg="mod">
          <ac:chgData name="Rani Ettinger" userId="ab0ee52c-e7ac-41c6-bbc5-998099a78ad8" providerId="ADAL" clId="{5D26DAC3-E4B6-5D4C-AADF-31AB4EAD4E24}" dt="2026-01-10T20:09:53.243" v="4944" actId="113"/>
          <ac:spMkLst>
            <pc:docMk/>
            <pc:sldMk cId="0" sldId="281"/>
            <ac:spMk id="2" creationId="{00000000-0000-0000-0000-000000000000}"/>
          </ac:spMkLst>
        </pc:spChg>
      </pc:sldChg>
      <pc:sldChg chg="modSp mod">
        <pc:chgData name="Rani Ettinger" userId="ab0ee52c-e7ac-41c6-bbc5-998099a78ad8" providerId="ADAL" clId="{5D26DAC3-E4B6-5D4C-AADF-31AB4EAD4E24}" dt="2026-01-10T21:39:22.736" v="5578" actId="20577"/>
        <pc:sldMkLst>
          <pc:docMk/>
          <pc:sldMk cId="0" sldId="283"/>
        </pc:sldMkLst>
        <pc:spChg chg="mod">
          <ac:chgData name="Rani Ettinger" userId="ab0ee52c-e7ac-41c6-bbc5-998099a78ad8" providerId="ADAL" clId="{5D26DAC3-E4B6-5D4C-AADF-31AB4EAD4E24}" dt="2026-01-10T20:10:43.279" v="4946" actId="113"/>
          <ac:spMkLst>
            <pc:docMk/>
            <pc:sldMk cId="0" sldId="283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1:39:22.736" v="557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mod">
        <pc:chgData name="Rani Ettinger" userId="ab0ee52c-e7ac-41c6-bbc5-998099a78ad8" providerId="ADAL" clId="{5D26DAC3-E4B6-5D4C-AADF-31AB4EAD4E24}" dt="2026-01-10T20:15:15.868" v="5111" actId="20577"/>
        <pc:sldMkLst>
          <pc:docMk/>
          <pc:sldMk cId="0" sldId="284"/>
        </pc:sldMkLst>
        <pc:spChg chg="mod">
          <ac:chgData name="Rani Ettinger" userId="ab0ee52c-e7ac-41c6-bbc5-998099a78ad8" providerId="ADAL" clId="{5D26DAC3-E4B6-5D4C-AADF-31AB4EAD4E24}" dt="2026-01-10T20:13:12.463" v="5054" actId="113"/>
          <ac:spMkLst>
            <pc:docMk/>
            <pc:sldMk cId="0" sldId="284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0:15:15.868" v="5111" actId="20577"/>
          <ac:spMkLst>
            <pc:docMk/>
            <pc:sldMk cId="0" sldId="284"/>
            <ac:spMk id="3" creationId="{00000000-0000-0000-0000-000000000000}"/>
          </ac:spMkLst>
        </pc:spChg>
      </pc:sldChg>
      <pc:sldChg chg="modSp del mod modShow">
        <pc:chgData name="Rani Ettinger" userId="ab0ee52c-e7ac-41c6-bbc5-998099a78ad8" providerId="ADAL" clId="{5D26DAC3-E4B6-5D4C-AADF-31AB4EAD4E24}" dt="2026-01-10T21:55:48.273" v="5582" actId="2696"/>
        <pc:sldMkLst>
          <pc:docMk/>
          <pc:sldMk cId="0" sldId="285"/>
        </pc:sldMkLst>
        <pc:spChg chg="mod">
          <ac:chgData name="Rani Ettinger" userId="ab0ee52c-e7ac-41c6-bbc5-998099a78ad8" providerId="ADAL" clId="{5D26DAC3-E4B6-5D4C-AADF-31AB4EAD4E24}" dt="2026-01-10T20:22:05.690" v="5255" actId="113"/>
          <ac:spMkLst>
            <pc:docMk/>
            <pc:sldMk cId="0" sldId="285"/>
            <ac:spMk id="2" creationId="{00000000-0000-0000-0000-000000000000}"/>
          </ac:spMkLst>
        </pc:spChg>
      </pc:sldChg>
      <pc:sldChg chg="modSp mod">
        <pc:chgData name="Rani Ettinger" userId="ab0ee52c-e7ac-41c6-bbc5-998099a78ad8" providerId="ADAL" clId="{5D26DAC3-E4B6-5D4C-AADF-31AB4EAD4E24}" dt="2026-01-11T06:32:03.494" v="6029" actId="20577"/>
        <pc:sldMkLst>
          <pc:docMk/>
          <pc:sldMk cId="0" sldId="287"/>
        </pc:sldMkLst>
        <pc:spChg chg="mod">
          <ac:chgData name="Rani Ettinger" userId="ab0ee52c-e7ac-41c6-bbc5-998099a78ad8" providerId="ADAL" clId="{5D26DAC3-E4B6-5D4C-AADF-31AB4EAD4E24}" dt="2026-01-10T20:15:41.601" v="5112" actId="113"/>
          <ac:spMkLst>
            <pc:docMk/>
            <pc:sldMk cId="0" sldId="287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1T06:32:03.494" v="6029" actId="20577"/>
          <ac:spMkLst>
            <pc:docMk/>
            <pc:sldMk cId="0" sldId="287"/>
            <ac:spMk id="3" creationId="{00000000-0000-0000-0000-000000000000}"/>
          </ac:spMkLst>
        </pc:spChg>
      </pc:sldChg>
      <pc:sldChg chg="del mod modShow">
        <pc:chgData name="Rani Ettinger" userId="ab0ee52c-e7ac-41c6-bbc5-998099a78ad8" providerId="ADAL" clId="{5D26DAC3-E4B6-5D4C-AADF-31AB4EAD4E24}" dt="2026-01-10T21:55:28.671" v="5581" actId="2696"/>
        <pc:sldMkLst>
          <pc:docMk/>
          <pc:sldMk cId="0" sldId="288"/>
        </pc:sldMkLst>
      </pc:sldChg>
      <pc:sldChg chg="del">
        <pc:chgData name="Rani Ettinger" userId="ab0ee52c-e7ac-41c6-bbc5-998099a78ad8" providerId="ADAL" clId="{5D26DAC3-E4B6-5D4C-AADF-31AB4EAD4E24}" dt="2026-01-10T18:25:07.867" v="4769" actId="2696"/>
        <pc:sldMkLst>
          <pc:docMk/>
          <pc:sldMk cId="0" sldId="290"/>
        </pc:sldMkLst>
      </pc:sldChg>
      <pc:sldChg chg="del">
        <pc:chgData name="Rani Ettinger" userId="ab0ee52c-e7ac-41c6-bbc5-998099a78ad8" providerId="ADAL" clId="{5D26DAC3-E4B6-5D4C-AADF-31AB4EAD4E24}" dt="2026-01-10T18:25:10.842" v="4770" actId="2696"/>
        <pc:sldMkLst>
          <pc:docMk/>
          <pc:sldMk cId="0" sldId="291"/>
        </pc:sldMkLst>
      </pc:sldChg>
      <pc:sldChg chg="del">
        <pc:chgData name="Rani Ettinger" userId="ab0ee52c-e7ac-41c6-bbc5-998099a78ad8" providerId="ADAL" clId="{5D26DAC3-E4B6-5D4C-AADF-31AB4EAD4E24}" dt="2026-01-10T18:25:12.848" v="4771" actId="2696"/>
        <pc:sldMkLst>
          <pc:docMk/>
          <pc:sldMk cId="0" sldId="292"/>
        </pc:sldMkLst>
      </pc:sldChg>
      <pc:sldChg chg="modSp mod">
        <pc:chgData name="Rani Ettinger" userId="ab0ee52c-e7ac-41c6-bbc5-998099a78ad8" providerId="ADAL" clId="{5D26DAC3-E4B6-5D4C-AADF-31AB4EAD4E24}" dt="2026-01-10T20:19:44.398" v="5244" actId="20577"/>
        <pc:sldMkLst>
          <pc:docMk/>
          <pc:sldMk cId="0" sldId="293"/>
        </pc:sldMkLst>
        <pc:spChg chg="mod">
          <ac:chgData name="Rani Ettinger" userId="ab0ee52c-e7ac-41c6-bbc5-998099a78ad8" providerId="ADAL" clId="{5D26DAC3-E4B6-5D4C-AADF-31AB4EAD4E24}" dt="2026-01-10T20:18:12.684" v="5151" actId="113"/>
          <ac:spMkLst>
            <pc:docMk/>
            <pc:sldMk cId="0" sldId="293"/>
            <ac:spMk id="2" creationId="{00000000-0000-0000-0000-000000000000}"/>
          </ac:spMkLst>
        </pc:spChg>
        <pc:spChg chg="mod">
          <ac:chgData name="Rani Ettinger" userId="ab0ee52c-e7ac-41c6-bbc5-998099a78ad8" providerId="ADAL" clId="{5D26DAC3-E4B6-5D4C-AADF-31AB4EAD4E24}" dt="2026-01-10T20:19:44.398" v="5244" actId="20577"/>
          <ac:spMkLst>
            <pc:docMk/>
            <pc:sldMk cId="0" sldId="293"/>
            <ac:spMk id="3" creationId="{00000000-0000-0000-0000-000000000000}"/>
          </ac:spMkLst>
        </pc:spChg>
      </pc:sldChg>
      <pc:sldChg chg="del">
        <pc:chgData name="Rani Ettinger" userId="ab0ee52c-e7ac-41c6-bbc5-998099a78ad8" providerId="ADAL" clId="{5D26DAC3-E4B6-5D4C-AADF-31AB4EAD4E24}" dt="2026-01-10T18:25:25.617" v="4772" actId="2696"/>
        <pc:sldMkLst>
          <pc:docMk/>
          <pc:sldMk cId="0" sldId="294"/>
        </pc:sldMkLst>
      </pc:sldChg>
      <pc:sldChg chg="del">
        <pc:chgData name="Rani Ettinger" userId="ab0ee52c-e7ac-41c6-bbc5-998099a78ad8" providerId="ADAL" clId="{5D26DAC3-E4B6-5D4C-AADF-31AB4EAD4E24}" dt="2026-01-10T18:25:31.247" v="4773" actId="2696"/>
        <pc:sldMkLst>
          <pc:docMk/>
          <pc:sldMk cId="3423774718" sldId="296"/>
        </pc:sldMkLst>
      </pc:sldChg>
      <pc:sldChg chg="delSp del mod">
        <pc:chgData name="Rani Ettinger" userId="ab0ee52c-e7ac-41c6-bbc5-998099a78ad8" providerId="ADAL" clId="{5D26DAC3-E4B6-5D4C-AADF-31AB4EAD4E24}" dt="2026-01-10T18:27:26.817" v="4787" actId="2696"/>
        <pc:sldMkLst>
          <pc:docMk/>
          <pc:sldMk cId="141991573" sldId="297"/>
        </pc:sldMkLst>
        <pc:picChg chg="del">
          <ac:chgData name="Rani Ettinger" userId="ab0ee52c-e7ac-41c6-bbc5-998099a78ad8" providerId="ADAL" clId="{5D26DAC3-E4B6-5D4C-AADF-31AB4EAD4E24}" dt="2026-01-10T18:27:23.996" v="4786" actId="21"/>
          <ac:picMkLst>
            <pc:docMk/>
            <pc:sldMk cId="141991573" sldId="297"/>
            <ac:picMk id="4" creationId="{2995CB40-3011-A308-1786-ABB7E9317DE7}"/>
          </ac:picMkLst>
        </pc:picChg>
      </pc:sldChg>
      <pc:sldChg chg="del">
        <pc:chgData name="Rani Ettinger" userId="ab0ee52c-e7ac-41c6-bbc5-998099a78ad8" providerId="ADAL" clId="{5D26DAC3-E4B6-5D4C-AADF-31AB4EAD4E24}" dt="2026-01-10T18:25:50.573" v="4775" actId="2696"/>
        <pc:sldMkLst>
          <pc:docMk/>
          <pc:sldMk cId="3513337602" sldId="298"/>
        </pc:sldMkLst>
      </pc:sldChg>
      <pc:sldChg chg="del">
        <pc:chgData name="Rani Ettinger" userId="ab0ee52c-e7ac-41c6-bbc5-998099a78ad8" providerId="ADAL" clId="{5D26DAC3-E4B6-5D4C-AADF-31AB4EAD4E24}" dt="2026-01-10T18:25:51.763" v="4776" actId="2696"/>
        <pc:sldMkLst>
          <pc:docMk/>
          <pc:sldMk cId="3216884961" sldId="299"/>
        </pc:sldMkLst>
      </pc:sldChg>
      <pc:sldChg chg="del">
        <pc:chgData name="Rani Ettinger" userId="ab0ee52c-e7ac-41c6-bbc5-998099a78ad8" providerId="ADAL" clId="{5D26DAC3-E4B6-5D4C-AADF-31AB4EAD4E24}" dt="2026-01-10T18:25:53.974" v="4777" actId="2696"/>
        <pc:sldMkLst>
          <pc:docMk/>
          <pc:sldMk cId="237939285" sldId="300"/>
        </pc:sldMkLst>
      </pc:sldChg>
      <pc:sldChg chg="del">
        <pc:chgData name="Rani Ettinger" userId="ab0ee52c-e7ac-41c6-bbc5-998099a78ad8" providerId="ADAL" clId="{5D26DAC3-E4B6-5D4C-AADF-31AB4EAD4E24}" dt="2026-01-10T18:25:38.498" v="4774" actId="2696"/>
        <pc:sldMkLst>
          <pc:docMk/>
          <pc:sldMk cId="1702899255" sldId="301"/>
        </pc:sldMkLst>
      </pc:sldChg>
      <pc:sldChg chg="del">
        <pc:chgData name="Rani Ettinger" userId="ab0ee52c-e7ac-41c6-bbc5-998099a78ad8" providerId="ADAL" clId="{5D26DAC3-E4B6-5D4C-AADF-31AB4EAD4E24}" dt="2026-01-10T18:26:00.180" v="4779" actId="2696"/>
        <pc:sldMkLst>
          <pc:docMk/>
          <pc:sldMk cId="3663278838" sldId="302"/>
        </pc:sldMkLst>
      </pc:sldChg>
      <pc:sldChg chg="del">
        <pc:chgData name="Rani Ettinger" userId="ab0ee52c-e7ac-41c6-bbc5-998099a78ad8" providerId="ADAL" clId="{5D26DAC3-E4B6-5D4C-AADF-31AB4EAD4E24}" dt="2026-01-10T22:10:41.515" v="5727" actId="2696"/>
        <pc:sldMkLst>
          <pc:docMk/>
          <pc:sldMk cId="1462989282" sldId="304"/>
        </pc:sldMkLst>
      </pc:sldChg>
      <pc:sldChg chg="delSp del mod">
        <pc:chgData name="Rani Ettinger" userId="ab0ee52c-e7ac-41c6-bbc5-998099a78ad8" providerId="ADAL" clId="{5D26DAC3-E4B6-5D4C-AADF-31AB4EAD4E24}" dt="2026-01-10T22:10:30.344" v="5725" actId="2696"/>
        <pc:sldMkLst>
          <pc:docMk/>
          <pc:sldMk cId="1316150551" sldId="305"/>
        </pc:sldMkLst>
        <pc:spChg chg="del">
          <ac:chgData name="Rani Ettinger" userId="ab0ee52c-e7ac-41c6-bbc5-998099a78ad8" providerId="ADAL" clId="{5D26DAC3-E4B6-5D4C-AADF-31AB4EAD4E24}" dt="2026-01-10T20:20:34.708" v="5245" actId="478"/>
          <ac:spMkLst>
            <pc:docMk/>
            <pc:sldMk cId="1316150551" sldId="305"/>
            <ac:spMk id="2" creationId="{6DC0833D-64AB-1226-4622-E29B3EE2FFA5}"/>
          </ac:spMkLst>
        </pc:spChg>
      </pc:sldChg>
      <pc:sldChg chg="delSp del mod">
        <pc:chgData name="Rani Ettinger" userId="ab0ee52c-e7ac-41c6-bbc5-998099a78ad8" providerId="ADAL" clId="{5D26DAC3-E4B6-5D4C-AADF-31AB4EAD4E24}" dt="2026-01-10T22:10:33.129" v="5726" actId="2696"/>
        <pc:sldMkLst>
          <pc:docMk/>
          <pc:sldMk cId="4169076123" sldId="306"/>
        </pc:sldMkLst>
        <pc:spChg chg="del">
          <ac:chgData name="Rani Ettinger" userId="ab0ee52c-e7ac-41c6-bbc5-998099a78ad8" providerId="ADAL" clId="{5D26DAC3-E4B6-5D4C-AADF-31AB4EAD4E24}" dt="2026-01-10T20:20:37.876" v="5246" actId="478"/>
          <ac:spMkLst>
            <pc:docMk/>
            <pc:sldMk cId="4169076123" sldId="306"/>
            <ac:spMk id="2" creationId="{356DBD74-4FA5-D9CD-FE1D-1B9906613A7F}"/>
          </ac:spMkLst>
        </pc:spChg>
      </pc:sldChg>
      <pc:sldChg chg="delSp mod">
        <pc:chgData name="Rani Ettinger" userId="ab0ee52c-e7ac-41c6-bbc5-998099a78ad8" providerId="ADAL" clId="{5D26DAC3-E4B6-5D4C-AADF-31AB4EAD4E24}" dt="2026-01-10T20:20:41.450" v="5247" actId="478"/>
        <pc:sldMkLst>
          <pc:docMk/>
          <pc:sldMk cId="3154793327" sldId="308"/>
        </pc:sldMkLst>
        <pc:spChg chg="del">
          <ac:chgData name="Rani Ettinger" userId="ab0ee52c-e7ac-41c6-bbc5-998099a78ad8" providerId="ADAL" clId="{5D26DAC3-E4B6-5D4C-AADF-31AB4EAD4E24}" dt="2026-01-10T20:20:41.450" v="5247" actId="478"/>
          <ac:spMkLst>
            <pc:docMk/>
            <pc:sldMk cId="3154793327" sldId="308"/>
            <ac:spMk id="2" creationId="{09433F1E-BA89-B069-22C8-57AEE8143432}"/>
          </ac:spMkLst>
        </pc:spChg>
      </pc:sldChg>
      <pc:sldChg chg="delSp mod">
        <pc:chgData name="Rani Ettinger" userId="ab0ee52c-e7ac-41c6-bbc5-998099a78ad8" providerId="ADAL" clId="{5D26DAC3-E4B6-5D4C-AADF-31AB4EAD4E24}" dt="2026-01-10T20:20:46.873" v="5248" actId="478"/>
        <pc:sldMkLst>
          <pc:docMk/>
          <pc:sldMk cId="3177453864" sldId="309"/>
        </pc:sldMkLst>
        <pc:spChg chg="del">
          <ac:chgData name="Rani Ettinger" userId="ab0ee52c-e7ac-41c6-bbc5-998099a78ad8" providerId="ADAL" clId="{5D26DAC3-E4B6-5D4C-AADF-31AB4EAD4E24}" dt="2026-01-10T20:20:46.873" v="5248" actId="478"/>
          <ac:spMkLst>
            <pc:docMk/>
            <pc:sldMk cId="3177453864" sldId="309"/>
            <ac:spMk id="2" creationId="{66BD065C-E881-A090-A16E-0A8DF3803819}"/>
          </ac:spMkLst>
        </pc:spChg>
      </pc:sldChg>
      <pc:sldChg chg="delSp mod">
        <pc:chgData name="Rani Ettinger" userId="ab0ee52c-e7ac-41c6-bbc5-998099a78ad8" providerId="ADAL" clId="{5D26DAC3-E4B6-5D4C-AADF-31AB4EAD4E24}" dt="2026-01-10T20:20:50.739" v="5249" actId="478"/>
        <pc:sldMkLst>
          <pc:docMk/>
          <pc:sldMk cId="3531066262" sldId="310"/>
        </pc:sldMkLst>
        <pc:spChg chg="del">
          <ac:chgData name="Rani Ettinger" userId="ab0ee52c-e7ac-41c6-bbc5-998099a78ad8" providerId="ADAL" clId="{5D26DAC3-E4B6-5D4C-AADF-31AB4EAD4E24}" dt="2026-01-10T20:20:50.739" v="5249" actId="478"/>
          <ac:spMkLst>
            <pc:docMk/>
            <pc:sldMk cId="3531066262" sldId="310"/>
            <ac:spMk id="2" creationId="{F6CF5E82-2072-A152-5302-041AE7235BDD}"/>
          </ac:spMkLst>
        </pc:spChg>
      </pc:sldChg>
      <pc:sldChg chg="delSp mod">
        <pc:chgData name="Rani Ettinger" userId="ab0ee52c-e7ac-41c6-bbc5-998099a78ad8" providerId="ADAL" clId="{5D26DAC3-E4B6-5D4C-AADF-31AB4EAD4E24}" dt="2026-01-10T20:20:55.732" v="5250" actId="478"/>
        <pc:sldMkLst>
          <pc:docMk/>
          <pc:sldMk cId="1812408004" sldId="311"/>
        </pc:sldMkLst>
        <pc:spChg chg="del">
          <ac:chgData name="Rani Ettinger" userId="ab0ee52c-e7ac-41c6-bbc5-998099a78ad8" providerId="ADAL" clId="{5D26DAC3-E4B6-5D4C-AADF-31AB4EAD4E24}" dt="2026-01-10T20:20:55.732" v="5250" actId="478"/>
          <ac:spMkLst>
            <pc:docMk/>
            <pc:sldMk cId="1812408004" sldId="311"/>
            <ac:spMk id="2" creationId="{1E910B0B-5DE3-8AD2-5F5D-E495A80AE257}"/>
          </ac:spMkLst>
        </pc:spChg>
      </pc:sldChg>
      <pc:sldChg chg="delSp mod">
        <pc:chgData name="Rani Ettinger" userId="ab0ee52c-e7ac-41c6-bbc5-998099a78ad8" providerId="ADAL" clId="{5D26DAC3-E4B6-5D4C-AADF-31AB4EAD4E24}" dt="2026-01-10T20:21:03.096" v="5251" actId="478"/>
        <pc:sldMkLst>
          <pc:docMk/>
          <pc:sldMk cId="3288991447" sldId="312"/>
        </pc:sldMkLst>
        <pc:spChg chg="del">
          <ac:chgData name="Rani Ettinger" userId="ab0ee52c-e7ac-41c6-bbc5-998099a78ad8" providerId="ADAL" clId="{5D26DAC3-E4B6-5D4C-AADF-31AB4EAD4E24}" dt="2026-01-10T20:21:03.096" v="5251" actId="478"/>
          <ac:spMkLst>
            <pc:docMk/>
            <pc:sldMk cId="3288991447" sldId="312"/>
            <ac:spMk id="2" creationId="{09582416-150B-D20F-6582-BDD01C5F32C3}"/>
          </ac:spMkLst>
        </pc:spChg>
      </pc:sldChg>
      <pc:sldChg chg="delSp mod">
        <pc:chgData name="Rani Ettinger" userId="ab0ee52c-e7ac-41c6-bbc5-998099a78ad8" providerId="ADAL" clId="{5D26DAC3-E4B6-5D4C-AADF-31AB4EAD4E24}" dt="2026-01-10T20:21:06.514" v="5252" actId="478"/>
        <pc:sldMkLst>
          <pc:docMk/>
          <pc:sldMk cId="87859824" sldId="313"/>
        </pc:sldMkLst>
        <pc:spChg chg="del">
          <ac:chgData name="Rani Ettinger" userId="ab0ee52c-e7ac-41c6-bbc5-998099a78ad8" providerId="ADAL" clId="{5D26DAC3-E4B6-5D4C-AADF-31AB4EAD4E24}" dt="2026-01-10T20:21:06.514" v="5252" actId="478"/>
          <ac:spMkLst>
            <pc:docMk/>
            <pc:sldMk cId="87859824" sldId="313"/>
            <ac:spMk id="2" creationId="{7BEFBC0A-B058-E53D-5C27-716526234884}"/>
          </ac:spMkLst>
        </pc:spChg>
      </pc:sldChg>
      <pc:sldChg chg="del">
        <pc:chgData name="Rani Ettinger" userId="ab0ee52c-e7ac-41c6-bbc5-998099a78ad8" providerId="ADAL" clId="{5D26DAC3-E4B6-5D4C-AADF-31AB4EAD4E24}" dt="2026-01-10T18:26:02.439" v="4780" actId="2696"/>
        <pc:sldMkLst>
          <pc:docMk/>
          <pc:sldMk cId="2224340777" sldId="314"/>
        </pc:sldMkLst>
      </pc:sldChg>
      <pc:sldChg chg="del">
        <pc:chgData name="Rani Ettinger" userId="ab0ee52c-e7ac-41c6-bbc5-998099a78ad8" providerId="ADAL" clId="{5D26DAC3-E4B6-5D4C-AADF-31AB4EAD4E24}" dt="2026-01-10T18:26:03.077" v="4781" actId="2696"/>
        <pc:sldMkLst>
          <pc:docMk/>
          <pc:sldMk cId="3222335349" sldId="315"/>
        </pc:sldMkLst>
      </pc:sldChg>
      <pc:sldChg chg="del">
        <pc:chgData name="Rani Ettinger" userId="ab0ee52c-e7ac-41c6-bbc5-998099a78ad8" providerId="ADAL" clId="{5D26DAC3-E4B6-5D4C-AADF-31AB4EAD4E24}" dt="2026-01-10T18:26:04.303" v="4782" actId="2696"/>
        <pc:sldMkLst>
          <pc:docMk/>
          <pc:sldMk cId="2908677212" sldId="316"/>
        </pc:sldMkLst>
      </pc:sldChg>
      <pc:sldChg chg="del">
        <pc:chgData name="Rani Ettinger" userId="ab0ee52c-e7ac-41c6-bbc5-998099a78ad8" providerId="ADAL" clId="{5D26DAC3-E4B6-5D4C-AADF-31AB4EAD4E24}" dt="2026-01-10T18:26:05.195" v="4783" actId="2696"/>
        <pc:sldMkLst>
          <pc:docMk/>
          <pc:sldMk cId="394570564" sldId="317"/>
        </pc:sldMkLst>
      </pc:sldChg>
      <pc:sldChg chg="del">
        <pc:chgData name="Rani Ettinger" userId="ab0ee52c-e7ac-41c6-bbc5-998099a78ad8" providerId="ADAL" clId="{5D26DAC3-E4B6-5D4C-AADF-31AB4EAD4E24}" dt="2026-01-10T18:26:06.392" v="4784" actId="2696"/>
        <pc:sldMkLst>
          <pc:docMk/>
          <pc:sldMk cId="21003854" sldId="318"/>
        </pc:sldMkLst>
      </pc:sldChg>
      <pc:sldChg chg="del">
        <pc:chgData name="Rani Ettinger" userId="ab0ee52c-e7ac-41c6-bbc5-998099a78ad8" providerId="ADAL" clId="{5D26DAC3-E4B6-5D4C-AADF-31AB4EAD4E24}" dt="2026-01-10T18:26:07.422" v="4785" actId="2696"/>
        <pc:sldMkLst>
          <pc:docMk/>
          <pc:sldMk cId="2785020465" sldId="319"/>
        </pc:sldMkLst>
      </pc:sldChg>
      <pc:sldChg chg="del">
        <pc:chgData name="Rani Ettinger" userId="ab0ee52c-e7ac-41c6-bbc5-998099a78ad8" providerId="ADAL" clId="{5D26DAC3-E4B6-5D4C-AADF-31AB4EAD4E24}" dt="2026-01-10T18:25:57.814" v="4778" actId="2696"/>
        <pc:sldMkLst>
          <pc:docMk/>
          <pc:sldMk cId="1563894805" sldId="320"/>
        </pc:sldMkLst>
      </pc:sldChg>
      <pc:sldChg chg="del">
        <pc:chgData name="Rani Ettinger" userId="ab0ee52c-e7ac-41c6-bbc5-998099a78ad8" providerId="ADAL" clId="{5D26DAC3-E4B6-5D4C-AADF-31AB4EAD4E24}" dt="2026-01-10T22:11:21.904" v="5728" actId="2696"/>
        <pc:sldMkLst>
          <pc:docMk/>
          <pc:sldMk cId="2383423460" sldId="334"/>
        </pc:sldMkLst>
      </pc:sldChg>
      <pc:sldChg chg="delSp mod">
        <pc:chgData name="Rani Ettinger" userId="ab0ee52c-e7ac-41c6-bbc5-998099a78ad8" providerId="ADAL" clId="{5D26DAC3-E4B6-5D4C-AADF-31AB4EAD4E24}" dt="2026-01-10T20:21:15.591" v="5253" actId="478"/>
        <pc:sldMkLst>
          <pc:docMk/>
          <pc:sldMk cId="2583086337" sldId="335"/>
        </pc:sldMkLst>
        <pc:spChg chg="del">
          <ac:chgData name="Rani Ettinger" userId="ab0ee52c-e7ac-41c6-bbc5-998099a78ad8" providerId="ADAL" clId="{5D26DAC3-E4B6-5D4C-AADF-31AB4EAD4E24}" dt="2026-01-10T20:21:15.591" v="5253" actId="478"/>
          <ac:spMkLst>
            <pc:docMk/>
            <pc:sldMk cId="2583086337" sldId="335"/>
            <ac:spMk id="2" creationId="{CC416A37-2CF8-05F5-FD7B-9C2BE13BB6BF}"/>
          </ac:spMkLst>
        </pc:spChg>
      </pc:sldChg>
      <pc:sldChg chg="delSp mod">
        <pc:chgData name="Rani Ettinger" userId="ab0ee52c-e7ac-41c6-bbc5-998099a78ad8" providerId="ADAL" clId="{5D26DAC3-E4B6-5D4C-AADF-31AB4EAD4E24}" dt="2026-01-10T20:21:25.479" v="5254" actId="478"/>
        <pc:sldMkLst>
          <pc:docMk/>
          <pc:sldMk cId="2580356210" sldId="337"/>
        </pc:sldMkLst>
        <pc:spChg chg="del">
          <ac:chgData name="Rani Ettinger" userId="ab0ee52c-e7ac-41c6-bbc5-998099a78ad8" providerId="ADAL" clId="{5D26DAC3-E4B6-5D4C-AADF-31AB4EAD4E24}" dt="2026-01-10T20:21:25.479" v="5254" actId="478"/>
          <ac:spMkLst>
            <pc:docMk/>
            <pc:sldMk cId="2580356210" sldId="337"/>
            <ac:spMk id="2" creationId="{763514A9-1A66-BE18-A284-F2E4C3AD6750}"/>
          </ac:spMkLst>
        </pc:spChg>
      </pc:sldChg>
      <pc:sldChg chg="modSp mod">
        <pc:chgData name="Rani Ettinger" userId="ab0ee52c-e7ac-41c6-bbc5-998099a78ad8" providerId="ADAL" clId="{5D26DAC3-E4B6-5D4C-AADF-31AB4EAD4E24}" dt="2026-01-10T22:11:51.034" v="5729" actId="14100"/>
        <pc:sldMkLst>
          <pc:docMk/>
          <pc:sldMk cId="100609899" sldId="342"/>
        </pc:sldMkLst>
        <pc:picChg chg="mod">
          <ac:chgData name="Rani Ettinger" userId="ab0ee52c-e7ac-41c6-bbc5-998099a78ad8" providerId="ADAL" clId="{5D26DAC3-E4B6-5D4C-AADF-31AB4EAD4E24}" dt="2026-01-10T22:11:51.034" v="5729" actId="14100"/>
          <ac:picMkLst>
            <pc:docMk/>
            <pc:sldMk cId="100609899" sldId="342"/>
            <ac:picMk id="3" creationId="{36A498C3-4F1B-92C3-0885-A132CB8689D7}"/>
          </ac:picMkLst>
        </pc:picChg>
      </pc:sldChg>
      <pc:sldChg chg="modSp add mod">
        <pc:chgData name="Rani Ettinger" userId="ab0ee52c-e7ac-41c6-bbc5-998099a78ad8" providerId="ADAL" clId="{5D26DAC3-E4B6-5D4C-AADF-31AB4EAD4E24}" dt="2026-01-10T20:03:32.556" v="4891" actId="113"/>
        <pc:sldMkLst>
          <pc:docMk/>
          <pc:sldMk cId="3110111344" sldId="344"/>
        </pc:sldMkLst>
        <pc:spChg chg="mod">
          <ac:chgData name="Rani Ettinger" userId="ab0ee52c-e7ac-41c6-bbc5-998099a78ad8" providerId="ADAL" clId="{5D26DAC3-E4B6-5D4C-AADF-31AB4EAD4E24}" dt="2026-01-10T20:03:32.556" v="4891" actId="113"/>
          <ac:spMkLst>
            <pc:docMk/>
            <pc:sldMk cId="3110111344" sldId="344"/>
            <ac:spMk id="2" creationId="{6DA60910-5DFF-1306-6FC1-8885D8C2E8B7}"/>
          </ac:spMkLst>
        </pc:spChg>
      </pc:sldChg>
      <pc:sldChg chg="addSp delSp modSp del mod modNotesTx">
        <pc:chgData name="Rani Ettinger" userId="ab0ee52c-e7ac-41c6-bbc5-998099a78ad8" providerId="ADAL" clId="{5D26DAC3-E4B6-5D4C-AADF-31AB4EAD4E24}" dt="2026-01-10T13:55:52.037" v="1717" actId="2696"/>
        <pc:sldMkLst>
          <pc:docMk/>
          <pc:sldMk cId="3875952278" sldId="344"/>
        </pc:sldMkLst>
        <pc:spChg chg="mod">
          <ac:chgData name="Rani Ettinger" userId="ab0ee52c-e7ac-41c6-bbc5-998099a78ad8" providerId="ADAL" clId="{5D26DAC3-E4B6-5D4C-AADF-31AB4EAD4E24}" dt="2026-01-10T10:50:43.174" v="630" actId="20577"/>
          <ac:spMkLst>
            <pc:docMk/>
            <pc:sldMk cId="3875952278" sldId="344"/>
            <ac:spMk id="2" creationId="{6DA60910-5DFF-1306-6FC1-8885D8C2E8B7}"/>
          </ac:spMkLst>
        </pc:spChg>
        <pc:picChg chg="add del mod">
          <ac:chgData name="Rani Ettinger" userId="ab0ee52c-e7ac-41c6-bbc5-998099a78ad8" providerId="ADAL" clId="{5D26DAC3-E4B6-5D4C-AADF-31AB4EAD4E24}" dt="2026-01-10T10:54:59.212" v="718" actId="478"/>
          <ac:picMkLst>
            <pc:docMk/>
            <pc:sldMk cId="3875952278" sldId="344"/>
            <ac:picMk id="3" creationId="{B8E06003-5828-38B1-4F04-69872F2E496A}"/>
          </ac:picMkLst>
        </pc:picChg>
        <pc:picChg chg="mod">
          <ac:chgData name="Rani Ettinger" userId="ab0ee52c-e7ac-41c6-bbc5-998099a78ad8" providerId="ADAL" clId="{5D26DAC3-E4B6-5D4C-AADF-31AB4EAD4E24}" dt="2026-01-10T10:57:21.545" v="748" actId="1036"/>
          <ac:picMkLst>
            <pc:docMk/>
            <pc:sldMk cId="3875952278" sldId="344"/>
            <ac:picMk id="5" creationId="{560BC343-FBCB-52AB-7BB8-B85127E60B83}"/>
          </ac:picMkLst>
        </pc:picChg>
        <pc:picChg chg="add mod">
          <ac:chgData name="Rani Ettinger" userId="ab0ee52c-e7ac-41c6-bbc5-998099a78ad8" providerId="ADAL" clId="{5D26DAC3-E4B6-5D4C-AADF-31AB4EAD4E24}" dt="2026-01-10T10:55:31.122" v="743" actId="1035"/>
          <ac:picMkLst>
            <pc:docMk/>
            <pc:sldMk cId="3875952278" sldId="344"/>
            <ac:picMk id="6" creationId="{3E1B2F38-A311-7392-F449-6970D8F3349B}"/>
          </ac:picMkLst>
        </pc:picChg>
        <pc:picChg chg="add del mod">
          <ac:chgData name="Rani Ettinger" userId="ab0ee52c-e7ac-41c6-bbc5-998099a78ad8" providerId="ADAL" clId="{5D26DAC3-E4B6-5D4C-AADF-31AB4EAD4E24}" dt="2026-01-10T10:55:08" v="721" actId="478"/>
          <ac:picMkLst>
            <pc:docMk/>
            <pc:sldMk cId="3875952278" sldId="344"/>
            <ac:picMk id="7" creationId="{7EA272F1-C223-6A73-13C4-C1782ACDE9AD}"/>
          </ac:picMkLst>
        </pc:picChg>
      </pc:sldChg>
      <pc:sldChg chg="modSp del mod">
        <pc:chgData name="Rani Ettinger" userId="ab0ee52c-e7ac-41c6-bbc5-998099a78ad8" providerId="ADAL" clId="{5D26DAC3-E4B6-5D4C-AADF-31AB4EAD4E24}" dt="2026-01-10T13:55:52.037" v="1717" actId="2696"/>
        <pc:sldMkLst>
          <pc:docMk/>
          <pc:sldMk cId="238797231" sldId="346"/>
        </pc:sldMkLst>
        <pc:spChg chg="mod">
          <ac:chgData name="Rani Ettinger" userId="ab0ee52c-e7ac-41c6-bbc5-998099a78ad8" providerId="ADAL" clId="{5D26DAC3-E4B6-5D4C-AADF-31AB4EAD4E24}" dt="2026-01-10T10:55:53.191" v="744" actId="20577"/>
          <ac:spMkLst>
            <pc:docMk/>
            <pc:sldMk cId="238797231" sldId="346"/>
            <ac:spMk id="2" creationId="{5C1F21B2-D2C9-CDF1-02E3-9FB90FF3B302}"/>
          </ac:spMkLst>
        </pc:spChg>
      </pc:sldChg>
      <pc:sldChg chg="addSp delSp modSp add mod">
        <pc:chgData name="Rani Ettinger" userId="ab0ee52c-e7ac-41c6-bbc5-998099a78ad8" providerId="ADAL" clId="{5D26DAC3-E4B6-5D4C-AADF-31AB4EAD4E24}" dt="2026-01-10T20:34:22.109" v="5347" actId="1037"/>
        <pc:sldMkLst>
          <pc:docMk/>
          <pc:sldMk cId="833189916" sldId="346"/>
        </pc:sldMkLst>
        <pc:spChg chg="mod">
          <ac:chgData name="Rani Ettinger" userId="ab0ee52c-e7ac-41c6-bbc5-998099a78ad8" providerId="ADAL" clId="{5D26DAC3-E4B6-5D4C-AADF-31AB4EAD4E24}" dt="2026-01-10T20:03:38.346" v="4892" actId="113"/>
          <ac:spMkLst>
            <pc:docMk/>
            <pc:sldMk cId="833189916" sldId="346"/>
            <ac:spMk id="2" creationId="{5C1F21B2-D2C9-CDF1-02E3-9FB90FF3B302}"/>
          </ac:spMkLst>
        </pc:spChg>
        <pc:picChg chg="add mod">
          <ac:chgData name="Rani Ettinger" userId="ab0ee52c-e7ac-41c6-bbc5-998099a78ad8" providerId="ADAL" clId="{5D26DAC3-E4B6-5D4C-AADF-31AB4EAD4E24}" dt="2026-01-10T15:55:43.074" v="1925"/>
          <ac:picMkLst>
            <pc:docMk/>
            <pc:sldMk cId="833189916" sldId="346"/>
            <ac:picMk id="3" creationId="{6B7F0C2E-4DEE-7E07-6625-FE5E846747C6}"/>
          </ac:picMkLst>
        </pc:picChg>
        <pc:picChg chg="del">
          <ac:chgData name="Rani Ettinger" userId="ab0ee52c-e7ac-41c6-bbc5-998099a78ad8" providerId="ADAL" clId="{5D26DAC3-E4B6-5D4C-AADF-31AB4EAD4E24}" dt="2026-01-10T15:53:57.624" v="1921" actId="478"/>
          <ac:picMkLst>
            <pc:docMk/>
            <pc:sldMk cId="833189916" sldId="346"/>
            <ac:picMk id="4" creationId="{90EDC4C5-B8CA-80C9-881C-5EC1BC6AF0A9}"/>
          </ac:picMkLst>
        </pc:picChg>
        <pc:picChg chg="add mod">
          <ac:chgData name="Rani Ettinger" userId="ab0ee52c-e7ac-41c6-bbc5-998099a78ad8" providerId="ADAL" clId="{5D26DAC3-E4B6-5D4C-AADF-31AB4EAD4E24}" dt="2026-01-10T15:55:42.507" v="1924"/>
          <ac:picMkLst>
            <pc:docMk/>
            <pc:sldMk cId="833189916" sldId="346"/>
            <ac:picMk id="5" creationId="{C1B11FE2-33FE-3BA1-93E3-EEE2F378F1AC}"/>
          </ac:picMkLst>
        </pc:picChg>
        <pc:picChg chg="add mod">
          <ac:chgData name="Rani Ettinger" userId="ab0ee52c-e7ac-41c6-bbc5-998099a78ad8" providerId="ADAL" clId="{5D26DAC3-E4B6-5D4C-AADF-31AB4EAD4E24}" dt="2026-01-10T20:34:22.109" v="5347" actId="1037"/>
          <ac:picMkLst>
            <pc:docMk/>
            <pc:sldMk cId="833189916" sldId="346"/>
            <ac:picMk id="6" creationId="{E95E9753-6C75-1A61-ADD9-052D1B5A4AC7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286206109" sldId="347"/>
        </pc:sldMkLst>
      </pc:sldChg>
      <pc:sldChg chg="addSp delSp modSp add mod">
        <pc:chgData name="Rani Ettinger" userId="ab0ee52c-e7ac-41c6-bbc5-998099a78ad8" providerId="ADAL" clId="{5D26DAC3-E4B6-5D4C-AADF-31AB4EAD4E24}" dt="2026-01-10T20:05:56.206" v="4920" actId="113"/>
        <pc:sldMkLst>
          <pc:docMk/>
          <pc:sldMk cId="2126705817" sldId="347"/>
        </pc:sldMkLst>
        <pc:spChg chg="mod">
          <ac:chgData name="Rani Ettinger" userId="ab0ee52c-e7ac-41c6-bbc5-998099a78ad8" providerId="ADAL" clId="{5D26DAC3-E4B6-5D4C-AADF-31AB4EAD4E24}" dt="2026-01-10T20:05:56.206" v="4920" actId="113"/>
          <ac:spMkLst>
            <pc:docMk/>
            <pc:sldMk cId="2126705817" sldId="347"/>
            <ac:spMk id="2" creationId="{8736F0A7-90F2-9F00-9684-5FCD19E81840}"/>
          </ac:spMkLst>
        </pc:spChg>
        <pc:picChg chg="add del mod">
          <ac:chgData name="Rani Ettinger" userId="ab0ee52c-e7ac-41c6-bbc5-998099a78ad8" providerId="ADAL" clId="{5D26DAC3-E4B6-5D4C-AADF-31AB4EAD4E24}" dt="2026-01-10T17:57:48.468" v="4251" actId="478"/>
          <ac:picMkLst>
            <pc:docMk/>
            <pc:sldMk cId="2126705817" sldId="347"/>
            <ac:picMk id="3" creationId="{1EB2E746-8F75-60CB-FF9C-4997C6B3F839}"/>
          </ac:picMkLst>
        </pc:picChg>
        <pc:picChg chg="add del">
          <ac:chgData name="Rani Ettinger" userId="ab0ee52c-e7ac-41c6-bbc5-998099a78ad8" providerId="ADAL" clId="{5D26DAC3-E4B6-5D4C-AADF-31AB4EAD4E24}" dt="2026-01-10T17:58:54.184" v="4253" actId="478"/>
          <ac:picMkLst>
            <pc:docMk/>
            <pc:sldMk cId="2126705817" sldId="347"/>
            <ac:picMk id="4" creationId="{0C6B9474-8C04-D0C8-C206-B44B3843C14D}"/>
          </ac:picMkLst>
        </pc:picChg>
        <pc:picChg chg="add mod">
          <ac:chgData name="Rani Ettinger" userId="ab0ee52c-e7ac-41c6-bbc5-998099a78ad8" providerId="ADAL" clId="{5D26DAC3-E4B6-5D4C-AADF-31AB4EAD4E24}" dt="2026-01-10T17:59:20.484" v="4280" actId="1038"/>
          <ac:picMkLst>
            <pc:docMk/>
            <pc:sldMk cId="2126705817" sldId="347"/>
            <ac:picMk id="5" creationId="{C0A31C0D-A98F-1136-FA0F-13001A345B1E}"/>
          </ac:picMkLst>
        </pc:picChg>
        <pc:picChg chg="del">
          <ac:chgData name="Rani Ettinger" userId="ab0ee52c-e7ac-41c6-bbc5-998099a78ad8" providerId="ADAL" clId="{5D26DAC3-E4B6-5D4C-AADF-31AB4EAD4E24}" dt="2026-01-10T17:55:12.152" v="4248" actId="478"/>
          <ac:picMkLst>
            <pc:docMk/>
            <pc:sldMk cId="2126705817" sldId="347"/>
            <ac:picMk id="6" creationId="{61E6BF58-FAB1-9AA6-638B-44FBDB5757EC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20:06:01.767" v="4921" actId="113"/>
        <pc:sldMkLst>
          <pc:docMk/>
          <pc:sldMk cId="653543955" sldId="348"/>
        </pc:sldMkLst>
        <pc:spChg chg="mod">
          <ac:chgData name="Rani Ettinger" userId="ab0ee52c-e7ac-41c6-bbc5-998099a78ad8" providerId="ADAL" clId="{5D26DAC3-E4B6-5D4C-AADF-31AB4EAD4E24}" dt="2026-01-10T20:06:01.767" v="4921" actId="113"/>
          <ac:spMkLst>
            <pc:docMk/>
            <pc:sldMk cId="653543955" sldId="348"/>
            <ac:spMk id="2" creationId="{81A5558C-6EE1-1626-3A31-5B71F3B78CFE}"/>
          </ac:spMkLst>
        </pc:spChg>
        <pc:picChg chg="add mod">
          <ac:chgData name="Rani Ettinger" userId="ab0ee52c-e7ac-41c6-bbc5-998099a78ad8" providerId="ADAL" clId="{5D26DAC3-E4B6-5D4C-AADF-31AB4EAD4E24}" dt="2026-01-10T18:01:09.101" v="4282"/>
          <ac:picMkLst>
            <pc:docMk/>
            <pc:sldMk cId="653543955" sldId="348"/>
            <ac:picMk id="3" creationId="{3EEA8A19-758A-C8D9-8941-96383647E046}"/>
          </ac:picMkLst>
        </pc:picChg>
        <pc:picChg chg="del">
          <ac:chgData name="Rani Ettinger" userId="ab0ee52c-e7ac-41c6-bbc5-998099a78ad8" providerId="ADAL" clId="{5D26DAC3-E4B6-5D4C-AADF-31AB4EAD4E24}" dt="2026-01-10T18:01:07.673" v="4281" actId="478"/>
          <ac:picMkLst>
            <pc:docMk/>
            <pc:sldMk cId="653543955" sldId="348"/>
            <ac:picMk id="4" creationId="{DB1DC095-FE8A-FE2C-9DF2-92DBAC3F8876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2335651070" sldId="348"/>
        </pc:sldMkLst>
      </pc:sldChg>
      <pc:sldChg chg="addSp delSp modSp add mod">
        <pc:chgData name="Rani Ettinger" userId="ab0ee52c-e7ac-41c6-bbc5-998099a78ad8" providerId="ADAL" clId="{5D26DAC3-E4B6-5D4C-AADF-31AB4EAD4E24}" dt="2026-01-10T20:06:08.539" v="4922" actId="113"/>
        <pc:sldMkLst>
          <pc:docMk/>
          <pc:sldMk cId="112033368" sldId="349"/>
        </pc:sldMkLst>
        <pc:spChg chg="mod">
          <ac:chgData name="Rani Ettinger" userId="ab0ee52c-e7ac-41c6-bbc5-998099a78ad8" providerId="ADAL" clId="{5D26DAC3-E4B6-5D4C-AADF-31AB4EAD4E24}" dt="2026-01-10T20:06:08.539" v="4922" actId="113"/>
          <ac:spMkLst>
            <pc:docMk/>
            <pc:sldMk cId="112033368" sldId="349"/>
            <ac:spMk id="2" creationId="{4E11AC33-6086-A1D6-4493-C08A04312875}"/>
          </ac:spMkLst>
        </pc:spChg>
        <pc:picChg chg="del">
          <ac:chgData name="Rani Ettinger" userId="ab0ee52c-e7ac-41c6-bbc5-998099a78ad8" providerId="ADAL" clId="{5D26DAC3-E4B6-5D4C-AADF-31AB4EAD4E24}" dt="2026-01-10T18:03:59.447" v="4283" actId="478"/>
          <ac:picMkLst>
            <pc:docMk/>
            <pc:sldMk cId="112033368" sldId="349"/>
            <ac:picMk id="3" creationId="{1AE2CE98-3CB6-C944-68B0-18E25B754AAC}"/>
          </ac:picMkLst>
        </pc:picChg>
        <pc:picChg chg="add mod">
          <ac:chgData name="Rani Ettinger" userId="ab0ee52c-e7ac-41c6-bbc5-998099a78ad8" providerId="ADAL" clId="{5D26DAC3-E4B6-5D4C-AADF-31AB4EAD4E24}" dt="2026-01-10T18:04:06.872" v="4309" actId="1035"/>
          <ac:picMkLst>
            <pc:docMk/>
            <pc:sldMk cId="112033368" sldId="349"/>
            <ac:picMk id="4" creationId="{D96FC304-071D-05BB-852E-0179E11330B7}"/>
          </ac:picMkLst>
        </pc:picChg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1034944785" sldId="349"/>
        </pc:sldMkLst>
      </pc:sldChg>
      <pc:sldChg chg="del">
        <pc:chgData name="Rani Ettinger" userId="ab0ee52c-e7ac-41c6-bbc5-998099a78ad8" providerId="ADAL" clId="{5D26DAC3-E4B6-5D4C-AADF-31AB4EAD4E24}" dt="2026-01-10T17:36:04.520" v="4026" actId="2696"/>
        <pc:sldMkLst>
          <pc:docMk/>
          <pc:sldMk cId="2476907224" sldId="350"/>
        </pc:sldMkLst>
      </pc:sldChg>
      <pc:sldChg chg="addSp delSp modSp add mod">
        <pc:chgData name="Rani Ettinger" userId="ab0ee52c-e7ac-41c6-bbc5-998099a78ad8" providerId="ADAL" clId="{5D26DAC3-E4B6-5D4C-AADF-31AB4EAD4E24}" dt="2026-01-10T20:06:13.937" v="4923" actId="113"/>
        <pc:sldMkLst>
          <pc:docMk/>
          <pc:sldMk cId="2841595632" sldId="350"/>
        </pc:sldMkLst>
        <pc:spChg chg="mod">
          <ac:chgData name="Rani Ettinger" userId="ab0ee52c-e7ac-41c6-bbc5-998099a78ad8" providerId="ADAL" clId="{5D26DAC3-E4B6-5D4C-AADF-31AB4EAD4E24}" dt="2026-01-10T20:06:13.937" v="4923" actId="113"/>
          <ac:spMkLst>
            <pc:docMk/>
            <pc:sldMk cId="2841595632" sldId="350"/>
            <ac:spMk id="2" creationId="{B5F1258C-152A-9FCE-304E-7ECB13061F34}"/>
          </ac:spMkLst>
        </pc:spChg>
        <pc:picChg chg="add mod">
          <ac:chgData name="Rani Ettinger" userId="ab0ee52c-e7ac-41c6-bbc5-998099a78ad8" providerId="ADAL" clId="{5D26DAC3-E4B6-5D4C-AADF-31AB4EAD4E24}" dt="2026-01-10T18:05:07.659" v="4311"/>
          <ac:picMkLst>
            <pc:docMk/>
            <pc:sldMk cId="2841595632" sldId="350"/>
            <ac:picMk id="3" creationId="{9F2125B6-84DB-B961-AF6E-505FA2E24A6F}"/>
          </ac:picMkLst>
        </pc:picChg>
        <pc:picChg chg="del">
          <ac:chgData name="Rani Ettinger" userId="ab0ee52c-e7ac-41c6-bbc5-998099a78ad8" providerId="ADAL" clId="{5D26DAC3-E4B6-5D4C-AADF-31AB4EAD4E24}" dt="2026-01-10T18:05:05.592" v="4310" actId="478"/>
          <ac:picMkLst>
            <pc:docMk/>
            <pc:sldMk cId="2841595632" sldId="350"/>
            <ac:picMk id="4" creationId="{6118F05E-F87E-9247-E7AA-118ACAB8DA03}"/>
          </ac:picMkLst>
        </pc:picChg>
      </pc:sldChg>
      <pc:sldChg chg="modSp add del mod ord">
        <pc:chgData name="Rani Ettinger" userId="ab0ee52c-e7ac-41c6-bbc5-998099a78ad8" providerId="ADAL" clId="{5D26DAC3-E4B6-5D4C-AADF-31AB4EAD4E24}" dt="2026-01-10T18:19:10.969" v="4734" actId="2696"/>
        <pc:sldMkLst>
          <pc:docMk/>
          <pc:sldMk cId="1378330722" sldId="351"/>
        </pc:sldMkLst>
        <pc:spChg chg="mod">
          <ac:chgData name="Rani Ettinger" userId="ab0ee52c-e7ac-41c6-bbc5-998099a78ad8" providerId="ADAL" clId="{5D26DAC3-E4B6-5D4C-AADF-31AB4EAD4E24}" dt="2026-01-10T11:12:19.649" v="953" actId="207"/>
          <ac:spMkLst>
            <pc:docMk/>
            <pc:sldMk cId="1378330722" sldId="351"/>
            <ac:spMk id="2" creationId="{697FF9D5-323E-9C43-33B5-85F27F704813}"/>
          </ac:spMkLst>
        </pc:spChg>
        <pc:spChg chg="mod">
          <ac:chgData name="Rani Ettinger" userId="ab0ee52c-e7ac-41c6-bbc5-998099a78ad8" providerId="ADAL" clId="{5D26DAC3-E4B6-5D4C-AADF-31AB4EAD4E24}" dt="2026-01-10T11:13:10.249" v="956" actId="20577"/>
          <ac:spMkLst>
            <pc:docMk/>
            <pc:sldMk cId="1378330722" sldId="351"/>
            <ac:spMk id="3" creationId="{3A94B2FB-B0B5-6760-C10C-D498B804D4C4}"/>
          </ac:spMkLst>
        </pc:spChg>
      </pc:sldChg>
      <pc:sldChg chg="del">
        <pc:chgData name="Rani Ettinger" userId="ab0ee52c-e7ac-41c6-bbc5-998099a78ad8" providerId="ADAL" clId="{5D26DAC3-E4B6-5D4C-AADF-31AB4EAD4E24}" dt="2026-01-10T10:59:55.211" v="749" actId="2696"/>
        <pc:sldMkLst>
          <pc:docMk/>
          <pc:sldMk cId="1451763229" sldId="351"/>
        </pc:sldMkLst>
      </pc:sldChg>
      <pc:sldChg chg="modSp mod">
        <pc:chgData name="Rani Ettinger" userId="ab0ee52c-e7ac-41c6-bbc5-998099a78ad8" providerId="ADAL" clId="{5D26DAC3-E4B6-5D4C-AADF-31AB4EAD4E24}" dt="2026-01-11T06:09:34.784" v="5749" actId="20577"/>
        <pc:sldMkLst>
          <pc:docMk/>
          <pc:sldMk cId="599168642" sldId="352"/>
        </pc:sldMkLst>
        <pc:spChg chg="mod">
          <ac:chgData name="Rani Ettinger" userId="ab0ee52c-e7ac-41c6-bbc5-998099a78ad8" providerId="ADAL" clId="{5D26DAC3-E4B6-5D4C-AADF-31AB4EAD4E24}" dt="2026-01-10T20:33:40.041" v="5342" actId="113"/>
          <ac:spMkLst>
            <pc:docMk/>
            <pc:sldMk cId="599168642" sldId="352"/>
            <ac:spMk id="2" creationId="{8D39AB95-FD61-8A66-657A-D72C639918CF}"/>
          </ac:spMkLst>
        </pc:spChg>
        <pc:spChg chg="mod">
          <ac:chgData name="Rani Ettinger" userId="ab0ee52c-e7ac-41c6-bbc5-998099a78ad8" providerId="ADAL" clId="{5D26DAC3-E4B6-5D4C-AADF-31AB4EAD4E24}" dt="2026-01-11T06:09:34.784" v="5749" actId="20577"/>
          <ac:spMkLst>
            <pc:docMk/>
            <pc:sldMk cId="599168642" sldId="352"/>
            <ac:spMk id="3" creationId="{548B9A27-0667-AF5E-A1E8-184084F26CA7}"/>
          </ac:spMkLst>
        </pc:spChg>
      </pc:sldChg>
      <pc:sldChg chg="addSp delSp modSp new mod">
        <pc:chgData name="Rani Ettinger" userId="ab0ee52c-e7ac-41c6-bbc5-998099a78ad8" providerId="ADAL" clId="{5D26DAC3-E4B6-5D4C-AADF-31AB4EAD4E24}" dt="2026-01-10T20:33:46.346" v="5343" actId="113"/>
        <pc:sldMkLst>
          <pc:docMk/>
          <pc:sldMk cId="1442764210" sldId="353"/>
        </pc:sldMkLst>
        <pc:spChg chg="mod">
          <ac:chgData name="Rani Ettinger" userId="ab0ee52c-e7ac-41c6-bbc5-998099a78ad8" providerId="ADAL" clId="{5D26DAC3-E4B6-5D4C-AADF-31AB4EAD4E24}" dt="2026-01-10T20:33:46.346" v="5343" actId="113"/>
          <ac:spMkLst>
            <pc:docMk/>
            <pc:sldMk cId="1442764210" sldId="353"/>
            <ac:spMk id="2" creationId="{7D0E50C4-E36C-CA21-B4AE-1E89D8527702}"/>
          </ac:spMkLst>
        </pc:spChg>
        <pc:spChg chg="mod">
          <ac:chgData name="Rani Ettinger" userId="ab0ee52c-e7ac-41c6-bbc5-998099a78ad8" providerId="ADAL" clId="{5D26DAC3-E4B6-5D4C-AADF-31AB4EAD4E24}" dt="2026-01-10T12:10:00.282" v="1605" actId="20577"/>
          <ac:spMkLst>
            <pc:docMk/>
            <pc:sldMk cId="1442764210" sldId="353"/>
            <ac:spMk id="3" creationId="{046E04F0-E28E-3E3F-3695-23243C1AE38B}"/>
          </ac:spMkLst>
        </pc:spChg>
        <pc:picChg chg="add mod">
          <ac:chgData name="Rani Ettinger" userId="ab0ee52c-e7ac-41c6-bbc5-998099a78ad8" providerId="ADAL" clId="{5D26DAC3-E4B6-5D4C-AADF-31AB4EAD4E24}" dt="2026-01-10T12:09:47.985" v="1600" actId="1036"/>
          <ac:picMkLst>
            <pc:docMk/>
            <pc:sldMk cId="1442764210" sldId="353"/>
            <ac:picMk id="4" creationId="{64CFD734-F43B-DFE3-2A53-0801845441D9}"/>
          </ac:picMkLst>
        </pc:picChg>
        <pc:picChg chg="add del mod">
          <ac:chgData name="Rani Ettinger" userId="ab0ee52c-e7ac-41c6-bbc5-998099a78ad8" providerId="ADAL" clId="{5D26DAC3-E4B6-5D4C-AADF-31AB4EAD4E24}" dt="2026-01-10T10:54:22.673" v="689" actId="478"/>
          <ac:picMkLst>
            <pc:docMk/>
            <pc:sldMk cId="1442764210" sldId="353"/>
            <ac:picMk id="5" creationId="{A4EFEBC3-669D-4B6D-4E02-D7D1DB348F49}"/>
          </ac:picMkLst>
        </pc:picChg>
        <pc:picChg chg="add">
          <ac:chgData name="Rani Ettinger" userId="ab0ee52c-e7ac-41c6-bbc5-998099a78ad8" providerId="ADAL" clId="{5D26DAC3-E4B6-5D4C-AADF-31AB4EAD4E24}" dt="2026-01-10T10:42:01.537" v="485"/>
          <ac:picMkLst>
            <pc:docMk/>
            <pc:sldMk cId="1442764210" sldId="353"/>
            <ac:picMk id="6" creationId="{55BCB7A4-F64E-4BDB-C575-27257B30A45F}"/>
          </ac:picMkLst>
        </pc:picChg>
        <pc:picChg chg="add mod">
          <ac:chgData name="Rani Ettinger" userId="ab0ee52c-e7ac-41c6-bbc5-998099a78ad8" providerId="ADAL" clId="{5D26DAC3-E4B6-5D4C-AADF-31AB4EAD4E24}" dt="2026-01-10T12:10:29.246" v="1631" actId="14100"/>
          <ac:picMkLst>
            <pc:docMk/>
            <pc:sldMk cId="1442764210" sldId="353"/>
            <ac:picMk id="7" creationId="{5EFB5FB1-B29A-A3FE-479D-0DCAD38F71A3}"/>
          </ac:picMkLst>
        </pc:picChg>
      </pc:sldChg>
      <pc:sldChg chg="new del">
        <pc:chgData name="Rani Ettinger" userId="ab0ee52c-e7ac-41c6-bbc5-998099a78ad8" providerId="ADAL" clId="{5D26DAC3-E4B6-5D4C-AADF-31AB4EAD4E24}" dt="2026-01-10T18:19:10.973" v="4735" actId="2696"/>
        <pc:sldMkLst>
          <pc:docMk/>
          <pc:sldMk cId="768449919" sldId="354"/>
        </pc:sldMkLst>
      </pc:sldChg>
      <pc:sldChg chg="addSp delSp modSp new mod">
        <pc:chgData name="Rani Ettinger" userId="ab0ee52c-e7ac-41c6-bbc5-998099a78ad8" providerId="ADAL" clId="{5D26DAC3-E4B6-5D4C-AADF-31AB4EAD4E24}" dt="2026-01-10T11:29:06.630" v="1088"/>
        <pc:sldMkLst>
          <pc:docMk/>
          <pc:sldMk cId="185056528" sldId="355"/>
        </pc:sldMkLst>
        <pc:spChg chg="del">
          <ac:chgData name="Rani Ettinger" userId="ab0ee52c-e7ac-41c6-bbc5-998099a78ad8" providerId="ADAL" clId="{5D26DAC3-E4B6-5D4C-AADF-31AB4EAD4E24}" dt="2026-01-10T11:19:45.925" v="1075" actId="478"/>
          <ac:spMkLst>
            <pc:docMk/>
            <pc:sldMk cId="185056528" sldId="355"/>
            <ac:spMk id="2" creationId="{9B51B870-3B8D-7675-5311-AD93CD0CA0D8}"/>
          </ac:spMkLst>
        </pc:spChg>
        <pc:spChg chg="del">
          <ac:chgData name="Rani Ettinger" userId="ab0ee52c-e7ac-41c6-bbc5-998099a78ad8" providerId="ADAL" clId="{5D26DAC3-E4B6-5D4C-AADF-31AB4EAD4E24}" dt="2026-01-10T11:19:40.893" v="1074" actId="478"/>
          <ac:spMkLst>
            <pc:docMk/>
            <pc:sldMk cId="185056528" sldId="355"/>
            <ac:spMk id="3" creationId="{82DE4337-F192-2694-1D35-1481AFF8615B}"/>
          </ac:spMkLst>
        </pc:spChg>
        <pc:picChg chg="add del">
          <ac:chgData name="Rani Ettinger" userId="ab0ee52c-e7ac-41c6-bbc5-998099a78ad8" providerId="ADAL" clId="{5D26DAC3-E4B6-5D4C-AADF-31AB4EAD4E24}" dt="2026-01-10T11:28:41.817" v="1087" actId="478"/>
          <ac:picMkLst>
            <pc:docMk/>
            <pc:sldMk cId="185056528" sldId="355"/>
            <ac:picMk id="4" creationId="{6CE3CB96-FD44-64A3-2DB8-267280DE246E}"/>
          </ac:picMkLst>
        </pc:picChg>
        <pc:picChg chg="add mod">
          <ac:chgData name="Rani Ettinger" userId="ab0ee52c-e7ac-41c6-bbc5-998099a78ad8" providerId="ADAL" clId="{5D26DAC3-E4B6-5D4C-AADF-31AB4EAD4E24}" dt="2026-01-10T11:29:06.630" v="1088"/>
          <ac:picMkLst>
            <pc:docMk/>
            <pc:sldMk cId="185056528" sldId="355"/>
            <ac:picMk id="5" creationId="{AEA5DE86-2533-B628-21DF-977EACD32AAC}"/>
          </ac:picMkLst>
        </pc:picChg>
      </pc:sldChg>
      <pc:sldChg chg="addSp modSp add">
        <pc:chgData name="Rani Ettinger" userId="ab0ee52c-e7ac-41c6-bbc5-998099a78ad8" providerId="ADAL" clId="{5D26DAC3-E4B6-5D4C-AADF-31AB4EAD4E24}" dt="2026-01-10T11:28:16.248" v="1086"/>
        <pc:sldMkLst>
          <pc:docMk/>
          <pc:sldMk cId="1095207435" sldId="356"/>
        </pc:sldMkLst>
        <pc:picChg chg="add mod">
          <ac:chgData name="Rani Ettinger" userId="ab0ee52c-e7ac-41c6-bbc5-998099a78ad8" providerId="ADAL" clId="{5D26DAC3-E4B6-5D4C-AADF-31AB4EAD4E24}" dt="2026-01-10T11:28:16.248" v="1086"/>
          <ac:picMkLst>
            <pc:docMk/>
            <pc:sldMk cId="1095207435" sldId="356"/>
            <ac:picMk id="2" creationId="{D01478E4-3A3B-6F17-FCCF-0C50E1727825}"/>
          </ac:picMkLst>
        </pc:picChg>
      </pc:sldChg>
      <pc:sldChg chg="addSp modSp add">
        <pc:chgData name="Rani Ettinger" userId="ab0ee52c-e7ac-41c6-bbc5-998099a78ad8" providerId="ADAL" clId="{5D26DAC3-E4B6-5D4C-AADF-31AB4EAD4E24}" dt="2026-01-10T11:27:01.125" v="1085"/>
        <pc:sldMkLst>
          <pc:docMk/>
          <pc:sldMk cId="1391435767" sldId="357"/>
        </pc:sldMkLst>
        <pc:picChg chg="add mod">
          <ac:chgData name="Rani Ettinger" userId="ab0ee52c-e7ac-41c6-bbc5-998099a78ad8" providerId="ADAL" clId="{5D26DAC3-E4B6-5D4C-AADF-31AB4EAD4E24}" dt="2026-01-10T11:27:01.125" v="1085"/>
          <ac:picMkLst>
            <pc:docMk/>
            <pc:sldMk cId="1391435767" sldId="357"/>
            <ac:picMk id="2" creationId="{020F34BE-2239-E5E7-7E4D-3F08698FE945}"/>
          </ac:picMkLst>
        </pc:picChg>
      </pc:sldChg>
      <pc:sldChg chg="addSp modSp add">
        <pc:chgData name="Rani Ettinger" userId="ab0ee52c-e7ac-41c6-bbc5-998099a78ad8" providerId="ADAL" clId="{5D26DAC3-E4B6-5D4C-AADF-31AB4EAD4E24}" dt="2026-01-10T11:26:13.064" v="1084"/>
        <pc:sldMkLst>
          <pc:docMk/>
          <pc:sldMk cId="1309296283" sldId="358"/>
        </pc:sldMkLst>
        <pc:picChg chg="add mod">
          <ac:chgData name="Rani Ettinger" userId="ab0ee52c-e7ac-41c6-bbc5-998099a78ad8" providerId="ADAL" clId="{5D26DAC3-E4B6-5D4C-AADF-31AB4EAD4E24}" dt="2026-01-10T11:26:13.064" v="1084"/>
          <ac:picMkLst>
            <pc:docMk/>
            <pc:sldMk cId="1309296283" sldId="358"/>
            <ac:picMk id="2" creationId="{2105C6BA-DA97-937C-7B61-85E6A78B817F}"/>
          </ac:picMkLst>
        </pc:picChg>
      </pc:sldChg>
      <pc:sldChg chg="addSp modSp add">
        <pc:chgData name="Rani Ettinger" userId="ab0ee52c-e7ac-41c6-bbc5-998099a78ad8" providerId="ADAL" clId="{5D26DAC3-E4B6-5D4C-AADF-31AB4EAD4E24}" dt="2026-01-10T11:24:51.306" v="1083"/>
        <pc:sldMkLst>
          <pc:docMk/>
          <pc:sldMk cId="2754473955" sldId="359"/>
        </pc:sldMkLst>
        <pc:picChg chg="add mod">
          <ac:chgData name="Rani Ettinger" userId="ab0ee52c-e7ac-41c6-bbc5-998099a78ad8" providerId="ADAL" clId="{5D26DAC3-E4B6-5D4C-AADF-31AB4EAD4E24}" dt="2026-01-10T11:24:51.306" v="1083"/>
          <ac:picMkLst>
            <pc:docMk/>
            <pc:sldMk cId="2754473955" sldId="359"/>
            <ac:picMk id="2" creationId="{8A69FDAA-C542-3005-BCA3-105B58162079}"/>
          </ac:picMkLst>
        </pc:picChg>
      </pc:sldChg>
      <pc:sldChg chg="addSp modSp add">
        <pc:chgData name="Rani Ettinger" userId="ab0ee52c-e7ac-41c6-bbc5-998099a78ad8" providerId="ADAL" clId="{5D26DAC3-E4B6-5D4C-AADF-31AB4EAD4E24}" dt="2026-01-10T11:23:41.656" v="1082"/>
        <pc:sldMkLst>
          <pc:docMk/>
          <pc:sldMk cId="2246214580" sldId="360"/>
        </pc:sldMkLst>
        <pc:picChg chg="add mod">
          <ac:chgData name="Rani Ettinger" userId="ab0ee52c-e7ac-41c6-bbc5-998099a78ad8" providerId="ADAL" clId="{5D26DAC3-E4B6-5D4C-AADF-31AB4EAD4E24}" dt="2026-01-10T11:23:41.656" v="1082"/>
          <ac:picMkLst>
            <pc:docMk/>
            <pc:sldMk cId="2246214580" sldId="360"/>
            <ac:picMk id="2" creationId="{86C51A81-B521-B95A-0E56-880E0A2D7BE8}"/>
          </ac:picMkLst>
        </pc:picChg>
      </pc:sldChg>
      <pc:sldChg chg="new del">
        <pc:chgData name="Rani Ettinger" userId="ab0ee52c-e7ac-41c6-bbc5-998099a78ad8" providerId="ADAL" clId="{5D26DAC3-E4B6-5D4C-AADF-31AB4EAD4E24}" dt="2026-01-10T18:19:10.966" v="4733" actId="2696"/>
        <pc:sldMkLst>
          <pc:docMk/>
          <pc:sldMk cId="1442617261" sldId="361"/>
        </pc:sldMkLst>
      </pc:sldChg>
      <pc:sldChg chg="modSp add del mod modShow">
        <pc:chgData name="Rani Ettinger" userId="ab0ee52c-e7ac-41c6-bbc5-998099a78ad8" providerId="ADAL" clId="{5D26DAC3-E4B6-5D4C-AADF-31AB4EAD4E24}" dt="2026-01-10T21:58:20.790" v="5591" actId="2696"/>
        <pc:sldMkLst>
          <pc:docMk/>
          <pc:sldMk cId="2149161871" sldId="362"/>
        </pc:sldMkLst>
        <pc:spChg chg="mod">
          <ac:chgData name="Rani Ettinger" userId="ab0ee52c-e7ac-41c6-bbc5-998099a78ad8" providerId="ADAL" clId="{5D26DAC3-E4B6-5D4C-AADF-31AB4EAD4E24}" dt="2026-01-10T13:54:18.879" v="1711" actId="113"/>
          <ac:spMkLst>
            <pc:docMk/>
            <pc:sldMk cId="2149161871" sldId="362"/>
            <ac:spMk id="3" creationId="{10A867CA-BB31-7642-4E75-F08C235A96BE}"/>
          </ac:spMkLst>
        </pc:spChg>
      </pc:sldChg>
      <pc:sldChg chg="modSp add del mod">
        <pc:chgData name="Rani Ettinger" userId="ab0ee52c-e7ac-41c6-bbc5-998099a78ad8" providerId="ADAL" clId="{5D26DAC3-E4B6-5D4C-AADF-31AB4EAD4E24}" dt="2026-01-10T18:23:43.799" v="4763" actId="2696"/>
        <pc:sldMkLst>
          <pc:docMk/>
          <pc:sldMk cId="1795205395" sldId="363"/>
        </pc:sldMkLst>
        <pc:spChg chg="mod">
          <ac:chgData name="Rani Ettinger" userId="ab0ee52c-e7ac-41c6-bbc5-998099a78ad8" providerId="ADAL" clId="{5D26DAC3-E4B6-5D4C-AADF-31AB4EAD4E24}" dt="2026-01-10T17:32:06.875" v="4025" actId="113"/>
          <ac:spMkLst>
            <pc:docMk/>
            <pc:sldMk cId="1795205395" sldId="363"/>
            <ac:spMk id="3" creationId="{F9F3825D-C0C9-06AD-CF55-97CE64986C47}"/>
          </ac:spMkLst>
        </pc:spChg>
      </pc:sldChg>
      <pc:sldChg chg="addSp modSp add del mod">
        <pc:chgData name="Rani Ettinger" userId="ab0ee52c-e7ac-41c6-bbc5-998099a78ad8" providerId="ADAL" clId="{5D26DAC3-E4B6-5D4C-AADF-31AB4EAD4E24}" dt="2026-01-10T15:19:38.907" v="1730" actId="2696"/>
        <pc:sldMkLst>
          <pc:docMk/>
          <pc:sldMk cId="713468386" sldId="364"/>
        </pc:sldMkLst>
        <pc:spChg chg="mod">
          <ac:chgData name="Rani Ettinger" userId="ab0ee52c-e7ac-41c6-bbc5-998099a78ad8" providerId="ADAL" clId="{5D26DAC3-E4B6-5D4C-AADF-31AB4EAD4E24}" dt="2026-01-10T13:57:36.421" v="1724" actId="113"/>
          <ac:spMkLst>
            <pc:docMk/>
            <pc:sldMk cId="713468386" sldId="364"/>
            <ac:spMk id="3" creationId="{13CE2ADD-3C86-88FA-4A2E-C3A395F85244}"/>
          </ac:spMkLst>
        </pc:spChg>
        <pc:picChg chg="add mod">
          <ac:chgData name="Rani Ettinger" userId="ab0ee52c-e7ac-41c6-bbc5-998099a78ad8" providerId="ADAL" clId="{5D26DAC3-E4B6-5D4C-AADF-31AB4EAD4E24}" dt="2026-01-10T15:18:48.345" v="1726"/>
          <ac:picMkLst>
            <pc:docMk/>
            <pc:sldMk cId="713468386" sldId="364"/>
            <ac:picMk id="4" creationId="{CA97C45E-9D75-5048-1536-C00CA4790759}"/>
          </ac:picMkLst>
        </pc:picChg>
      </pc:sldChg>
      <pc:sldChg chg="modSp add del mod">
        <pc:chgData name="Rani Ettinger" userId="ab0ee52c-e7ac-41c6-bbc5-998099a78ad8" providerId="ADAL" clId="{5D26DAC3-E4B6-5D4C-AADF-31AB4EAD4E24}" dt="2026-01-10T13:57:03.309" v="1722" actId="2696"/>
        <pc:sldMkLst>
          <pc:docMk/>
          <pc:sldMk cId="3244692024" sldId="364"/>
        </pc:sldMkLst>
        <pc:spChg chg="mod">
          <ac:chgData name="Rani Ettinger" userId="ab0ee52c-e7ac-41c6-bbc5-998099a78ad8" providerId="ADAL" clId="{5D26DAC3-E4B6-5D4C-AADF-31AB4EAD4E24}" dt="2026-01-10T13:56:33.814" v="1721" actId="113"/>
          <ac:spMkLst>
            <pc:docMk/>
            <pc:sldMk cId="3244692024" sldId="364"/>
            <ac:spMk id="3" creationId="{13CE2ADD-3C86-88FA-4A2E-C3A395F85244}"/>
          </ac:spMkLst>
        </pc:spChg>
      </pc:sldChg>
      <pc:sldChg chg="add del mod modShow">
        <pc:chgData name="Rani Ettinger" userId="ab0ee52c-e7ac-41c6-bbc5-998099a78ad8" providerId="ADAL" clId="{5D26DAC3-E4B6-5D4C-AADF-31AB4EAD4E24}" dt="2026-01-10T21:58:12.726" v="5590" actId="2696"/>
        <pc:sldMkLst>
          <pc:docMk/>
          <pc:sldMk cId="4201750006" sldId="364"/>
        </pc:sldMkLst>
      </pc:sldChg>
      <pc:sldChg chg="addSp delSp modSp add mod modNotesTx">
        <pc:chgData name="Rani Ettinger" userId="ab0ee52c-e7ac-41c6-bbc5-998099a78ad8" providerId="ADAL" clId="{5D26DAC3-E4B6-5D4C-AADF-31AB4EAD4E24}" dt="2026-01-10T20:04:04.493" v="4894" actId="113"/>
        <pc:sldMkLst>
          <pc:docMk/>
          <pc:sldMk cId="852720535" sldId="365"/>
        </pc:sldMkLst>
        <pc:spChg chg="mod">
          <ac:chgData name="Rani Ettinger" userId="ab0ee52c-e7ac-41c6-bbc5-998099a78ad8" providerId="ADAL" clId="{5D26DAC3-E4B6-5D4C-AADF-31AB4EAD4E24}" dt="2026-01-10T20:04:04.493" v="4894" actId="113"/>
          <ac:spMkLst>
            <pc:docMk/>
            <pc:sldMk cId="852720535" sldId="365"/>
            <ac:spMk id="2" creationId="{0B2C1517-5554-C94C-B8AF-961EB916F6DA}"/>
          </ac:spMkLst>
        </pc:spChg>
        <pc:picChg chg="add mod">
          <ac:chgData name="Rani Ettinger" userId="ab0ee52c-e7ac-41c6-bbc5-998099a78ad8" providerId="ADAL" clId="{5D26DAC3-E4B6-5D4C-AADF-31AB4EAD4E24}" dt="2026-01-10T15:45:51.478" v="1858" actId="1035"/>
          <ac:picMkLst>
            <pc:docMk/>
            <pc:sldMk cId="852720535" sldId="365"/>
            <ac:picMk id="3" creationId="{A1A4760A-48D6-FC0C-3220-0F608814D6F3}"/>
          </ac:picMkLst>
        </pc:picChg>
        <pc:picChg chg="del">
          <ac:chgData name="Rani Ettinger" userId="ab0ee52c-e7ac-41c6-bbc5-998099a78ad8" providerId="ADAL" clId="{5D26DAC3-E4B6-5D4C-AADF-31AB4EAD4E24}" dt="2026-01-10T15:24:18.874" v="1773" actId="478"/>
          <ac:picMkLst>
            <pc:docMk/>
            <pc:sldMk cId="852720535" sldId="365"/>
            <ac:picMk id="4" creationId="{4D63AA8F-5319-FF3F-48F3-30F4231086E6}"/>
          </ac:picMkLst>
        </pc:picChg>
        <pc:picChg chg="add mod">
          <ac:chgData name="Rani Ettinger" userId="ab0ee52c-e7ac-41c6-bbc5-998099a78ad8" providerId="ADAL" clId="{5D26DAC3-E4B6-5D4C-AADF-31AB4EAD4E24}" dt="2026-01-10T15:32:38.798" v="1834" actId="1036"/>
          <ac:picMkLst>
            <pc:docMk/>
            <pc:sldMk cId="852720535" sldId="365"/>
            <ac:picMk id="5" creationId="{34779FFE-8011-152A-01C1-B9A105371A62}"/>
          </ac:picMkLst>
        </pc:picChg>
      </pc:sldChg>
      <pc:sldChg chg="addSp delSp modSp new del mod">
        <pc:chgData name="Rani Ettinger" userId="ab0ee52c-e7ac-41c6-bbc5-998099a78ad8" providerId="ADAL" clId="{5D26DAC3-E4B6-5D4C-AADF-31AB4EAD4E24}" dt="2026-01-10T15:19:38.907" v="1730" actId="2696"/>
        <pc:sldMkLst>
          <pc:docMk/>
          <pc:sldMk cId="1857403938" sldId="365"/>
        </pc:sldMkLst>
        <pc:spChg chg="del">
          <ac:chgData name="Rani Ettinger" userId="ab0ee52c-e7ac-41c6-bbc5-998099a78ad8" providerId="ADAL" clId="{5D26DAC3-E4B6-5D4C-AADF-31AB4EAD4E24}" dt="2026-01-10T15:18:59.793" v="1728" actId="478"/>
          <ac:spMkLst>
            <pc:docMk/>
            <pc:sldMk cId="1857403938" sldId="365"/>
            <ac:spMk id="3" creationId="{2DF42A33-CEC4-3902-FEF6-8FC2B1F450F4}"/>
          </ac:spMkLst>
        </pc:spChg>
        <pc:picChg chg="add mod">
          <ac:chgData name="Rani Ettinger" userId="ab0ee52c-e7ac-41c6-bbc5-998099a78ad8" providerId="ADAL" clId="{5D26DAC3-E4B6-5D4C-AADF-31AB4EAD4E24}" dt="2026-01-10T15:19:00.956" v="1729"/>
          <ac:picMkLst>
            <pc:docMk/>
            <pc:sldMk cId="1857403938" sldId="365"/>
            <ac:picMk id="4" creationId="{4D63AA8F-5319-FF3F-48F3-30F4231086E6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16:53:22.884" v="3173" actId="20577"/>
        <pc:sldMkLst>
          <pc:docMk/>
          <pc:sldMk cId="745453745" sldId="366"/>
        </pc:sldMkLst>
        <pc:spChg chg="mod">
          <ac:chgData name="Rani Ettinger" userId="ab0ee52c-e7ac-41c6-bbc5-998099a78ad8" providerId="ADAL" clId="{5D26DAC3-E4B6-5D4C-AADF-31AB4EAD4E24}" dt="2026-01-10T15:33:13.585" v="1849" actId="20577"/>
          <ac:spMkLst>
            <pc:docMk/>
            <pc:sldMk cId="745453745" sldId="366"/>
            <ac:spMk id="2" creationId="{11B707B6-277E-AB21-AC88-27E47E04F55A}"/>
          </ac:spMkLst>
        </pc:spChg>
        <pc:picChg chg="add del mod">
          <ac:chgData name="Rani Ettinger" userId="ab0ee52c-e7ac-41c6-bbc5-998099a78ad8" providerId="ADAL" clId="{5D26DAC3-E4B6-5D4C-AADF-31AB4EAD4E24}" dt="2026-01-10T15:23:37.655" v="1771" actId="478"/>
          <ac:picMkLst>
            <pc:docMk/>
            <pc:sldMk cId="745453745" sldId="366"/>
            <ac:picMk id="3" creationId="{922095E8-160A-9B50-8D2F-B2E3677AB559}"/>
          </ac:picMkLst>
        </pc:picChg>
        <pc:picChg chg="del">
          <ac:chgData name="Rani Ettinger" userId="ab0ee52c-e7ac-41c6-bbc5-998099a78ad8" providerId="ADAL" clId="{5D26DAC3-E4B6-5D4C-AADF-31AB4EAD4E24}" dt="2026-01-10T15:23:01.711" v="1769" actId="478"/>
          <ac:picMkLst>
            <pc:docMk/>
            <pc:sldMk cId="745453745" sldId="366"/>
            <ac:picMk id="4" creationId="{99868BED-E361-78E3-7B8D-D555AABD0C7A}"/>
          </ac:picMkLst>
        </pc:picChg>
        <pc:picChg chg="add del mod">
          <ac:chgData name="Rani Ettinger" userId="ab0ee52c-e7ac-41c6-bbc5-998099a78ad8" providerId="ADAL" clId="{5D26DAC3-E4B6-5D4C-AADF-31AB4EAD4E24}" dt="2026-01-10T15:24:30.166" v="1775" actId="478"/>
          <ac:picMkLst>
            <pc:docMk/>
            <pc:sldMk cId="745453745" sldId="366"/>
            <ac:picMk id="5" creationId="{32575C8B-9659-E763-C00A-0696279A25AE}"/>
          </ac:picMkLst>
        </pc:picChg>
        <pc:picChg chg="add mod">
          <ac:chgData name="Rani Ettinger" userId="ab0ee52c-e7ac-41c6-bbc5-998099a78ad8" providerId="ADAL" clId="{5D26DAC3-E4B6-5D4C-AADF-31AB4EAD4E24}" dt="2026-01-10T16:18:25.108" v="2267" actId="14100"/>
          <ac:picMkLst>
            <pc:docMk/>
            <pc:sldMk cId="745453745" sldId="366"/>
            <ac:picMk id="6" creationId="{347D2D07-D0D1-5444-CB01-84AFE53A2ED2}"/>
          </ac:picMkLst>
        </pc:picChg>
        <pc:picChg chg="add del mod">
          <ac:chgData name="Rani Ettinger" userId="ab0ee52c-e7ac-41c6-bbc5-998099a78ad8" providerId="ADAL" clId="{5D26DAC3-E4B6-5D4C-AADF-31AB4EAD4E24}" dt="2026-01-10T16:33:55.765" v="2465" actId="478"/>
          <ac:picMkLst>
            <pc:docMk/>
            <pc:sldMk cId="745453745" sldId="366"/>
            <ac:picMk id="7" creationId="{44743296-902F-13AF-AE9D-D3A017589550}"/>
          </ac:picMkLst>
        </pc:picChg>
        <pc:picChg chg="add del mod">
          <ac:chgData name="Rani Ettinger" userId="ab0ee52c-e7ac-41c6-bbc5-998099a78ad8" providerId="ADAL" clId="{5D26DAC3-E4B6-5D4C-AADF-31AB4EAD4E24}" dt="2026-01-10T16:33:57.181" v="2466" actId="478"/>
          <ac:picMkLst>
            <pc:docMk/>
            <pc:sldMk cId="745453745" sldId="366"/>
            <ac:picMk id="8" creationId="{825224FE-28EE-10FD-DDAC-286CC4ACDB4A}"/>
          </ac:picMkLst>
        </pc:picChg>
        <pc:picChg chg="add del mod">
          <ac:chgData name="Rani Ettinger" userId="ab0ee52c-e7ac-41c6-bbc5-998099a78ad8" providerId="ADAL" clId="{5D26DAC3-E4B6-5D4C-AADF-31AB4EAD4E24}" dt="2026-01-10T16:33:54.286" v="2464" actId="478"/>
          <ac:picMkLst>
            <pc:docMk/>
            <pc:sldMk cId="745453745" sldId="366"/>
            <ac:picMk id="9" creationId="{20A94C2F-1651-2BBA-88EF-D4FF88FDE9A7}"/>
          </ac:picMkLst>
        </pc:picChg>
        <pc:picChg chg="add del mod">
          <ac:chgData name="Rani Ettinger" userId="ab0ee52c-e7ac-41c6-bbc5-998099a78ad8" providerId="ADAL" clId="{5D26DAC3-E4B6-5D4C-AADF-31AB4EAD4E24}" dt="2026-01-10T16:33:52.651" v="2463" actId="478"/>
          <ac:picMkLst>
            <pc:docMk/>
            <pc:sldMk cId="745453745" sldId="366"/>
            <ac:picMk id="10" creationId="{FEF613FD-BA1A-284E-D1AD-4798240C8A4E}"/>
          </ac:picMkLst>
        </pc:picChg>
        <pc:picChg chg="add mod">
          <ac:chgData name="Rani Ettinger" userId="ab0ee52c-e7ac-41c6-bbc5-998099a78ad8" providerId="ADAL" clId="{5D26DAC3-E4B6-5D4C-AADF-31AB4EAD4E24}" dt="2026-01-10T16:39:01.692" v="2832" actId="14100"/>
          <ac:picMkLst>
            <pc:docMk/>
            <pc:sldMk cId="745453745" sldId="366"/>
            <ac:picMk id="11" creationId="{98B54248-BEFA-5625-F663-195019778CF8}"/>
          </ac:picMkLst>
        </pc:picChg>
        <pc:picChg chg="add mod">
          <ac:chgData name="Rani Ettinger" userId="ab0ee52c-e7ac-41c6-bbc5-998099a78ad8" providerId="ADAL" clId="{5D26DAC3-E4B6-5D4C-AADF-31AB4EAD4E24}" dt="2026-01-10T16:40:54.647" v="2910" actId="14100"/>
          <ac:picMkLst>
            <pc:docMk/>
            <pc:sldMk cId="745453745" sldId="366"/>
            <ac:picMk id="12" creationId="{0E03508F-2618-4B73-26CB-02C380D02FC8}"/>
          </ac:picMkLst>
        </pc:picChg>
        <pc:picChg chg="add mod">
          <ac:chgData name="Rani Ettinger" userId="ab0ee52c-e7ac-41c6-bbc5-998099a78ad8" providerId="ADAL" clId="{5D26DAC3-E4B6-5D4C-AADF-31AB4EAD4E24}" dt="2026-01-10T16:40:45.356" v="2909" actId="14100"/>
          <ac:picMkLst>
            <pc:docMk/>
            <pc:sldMk cId="745453745" sldId="366"/>
            <ac:picMk id="13" creationId="{B675B2E5-7E20-8779-B07B-9154EF1B94EA}"/>
          </ac:picMkLst>
        </pc:picChg>
        <pc:picChg chg="add mod">
          <ac:chgData name="Rani Ettinger" userId="ab0ee52c-e7ac-41c6-bbc5-998099a78ad8" providerId="ADAL" clId="{5D26DAC3-E4B6-5D4C-AADF-31AB4EAD4E24}" dt="2026-01-10T16:39:39.267" v="2851" actId="1037"/>
          <ac:picMkLst>
            <pc:docMk/>
            <pc:sldMk cId="745453745" sldId="366"/>
            <ac:picMk id="14" creationId="{16E376FE-C851-F1C6-B094-B142AEC1034D}"/>
          </ac:picMkLst>
        </pc:picChg>
        <pc:picChg chg="add mod">
          <ac:chgData name="Rani Ettinger" userId="ab0ee52c-e7ac-41c6-bbc5-998099a78ad8" providerId="ADAL" clId="{5D26DAC3-E4B6-5D4C-AADF-31AB4EAD4E24}" dt="2026-01-10T16:38:32.322" v="2828" actId="1036"/>
          <ac:picMkLst>
            <pc:docMk/>
            <pc:sldMk cId="745453745" sldId="366"/>
            <ac:picMk id="15" creationId="{67A9CBE9-1DDA-20AB-32CD-AE4CE159D6D1}"/>
          </ac:picMkLst>
        </pc:picChg>
        <pc:picChg chg="add mod">
          <ac:chgData name="Rani Ettinger" userId="ab0ee52c-e7ac-41c6-bbc5-998099a78ad8" providerId="ADAL" clId="{5D26DAC3-E4B6-5D4C-AADF-31AB4EAD4E24}" dt="2026-01-10T16:39:15.305" v="2834" actId="14100"/>
          <ac:picMkLst>
            <pc:docMk/>
            <pc:sldMk cId="745453745" sldId="366"/>
            <ac:picMk id="16" creationId="{32D0C7C9-3C7A-128F-313A-F3D8E5B60C84}"/>
          </ac:picMkLst>
        </pc:picChg>
        <pc:picChg chg="add mod">
          <ac:chgData name="Rani Ettinger" userId="ab0ee52c-e7ac-41c6-bbc5-998099a78ad8" providerId="ADAL" clId="{5D26DAC3-E4B6-5D4C-AADF-31AB4EAD4E24}" dt="2026-01-10T16:38:02.147" v="2820" actId="14100"/>
          <ac:picMkLst>
            <pc:docMk/>
            <pc:sldMk cId="745453745" sldId="366"/>
            <ac:picMk id="17" creationId="{5CF67026-0B1E-3344-A942-9ECE4FC73531}"/>
          </ac:picMkLst>
        </pc:picChg>
        <pc:picChg chg="add mod">
          <ac:chgData name="Rani Ettinger" userId="ab0ee52c-e7ac-41c6-bbc5-998099a78ad8" providerId="ADAL" clId="{5D26DAC3-E4B6-5D4C-AADF-31AB4EAD4E24}" dt="2026-01-10T16:37:56.661" v="2819" actId="14100"/>
          <ac:picMkLst>
            <pc:docMk/>
            <pc:sldMk cId="745453745" sldId="366"/>
            <ac:picMk id="18" creationId="{0319607C-5305-1EA4-177D-474BDD5BDAD4}"/>
          </ac:picMkLst>
        </pc:picChg>
        <pc:picChg chg="add mod">
          <ac:chgData name="Rani Ettinger" userId="ab0ee52c-e7ac-41c6-bbc5-998099a78ad8" providerId="ADAL" clId="{5D26DAC3-E4B6-5D4C-AADF-31AB4EAD4E24}" dt="2026-01-10T16:40:22.321" v="2905" actId="14100"/>
          <ac:picMkLst>
            <pc:docMk/>
            <pc:sldMk cId="745453745" sldId="366"/>
            <ac:picMk id="19" creationId="{A727AF45-4ABA-020E-B068-657458398E6A}"/>
          </ac:picMkLst>
        </pc:picChg>
      </pc:sldChg>
      <pc:sldChg chg="add del">
        <pc:chgData name="Rani Ettinger" userId="ab0ee52c-e7ac-41c6-bbc5-998099a78ad8" providerId="ADAL" clId="{5D26DAC3-E4B6-5D4C-AADF-31AB4EAD4E24}" dt="2026-01-10T15:58:53.444" v="1934" actId="2696"/>
        <pc:sldMkLst>
          <pc:docMk/>
          <pc:sldMk cId="519349439" sldId="367"/>
        </pc:sldMkLst>
      </pc:sldChg>
      <pc:sldChg chg="add del">
        <pc:chgData name="Rani Ettinger" userId="ab0ee52c-e7ac-41c6-bbc5-998099a78ad8" providerId="ADAL" clId="{5D26DAC3-E4B6-5D4C-AADF-31AB4EAD4E24}" dt="2026-01-10T15:59:06.485" v="1935" actId="2696"/>
        <pc:sldMkLst>
          <pc:docMk/>
          <pc:sldMk cId="1438002211" sldId="368"/>
        </pc:sldMkLst>
      </pc:sldChg>
      <pc:sldChg chg="addSp delSp modSp new mod modNotesTx">
        <pc:chgData name="Rani Ettinger" userId="ab0ee52c-e7ac-41c6-bbc5-998099a78ad8" providerId="ADAL" clId="{5D26DAC3-E4B6-5D4C-AADF-31AB4EAD4E24}" dt="2026-01-10T21:28:06.471" v="5477" actId="1036"/>
        <pc:sldMkLst>
          <pc:docMk/>
          <pc:sldMk cId="2221757985" sldId="369"/>
        </pc:sldMkLst>
        <pc:spChg chg="mod">
          <ac:chgData name="Rani Ettinger" userId="ab0ee52c-e7ac-41c6-bbc5-998099a78ad8" providerId="ADAL" clId="{5D26DAC3-E4B6-5D4C-AADF-31AB4EAD4E24}" dt="2026-01-10T20:04:18.017" v="4897" actId="113"/>
          <ac:spMkLst>
            <pc:docMk/>
            <pc:sldMk cId="2221757985" sldId="369"/>
            <ac:spMk id="2" creationId="{4DE0472B-B0E8-EDF6-7BCB-AA876A2F843B}"/>
          </ac:spMkLst>
        </pc:spChg>
        <pc:spChg chg="del">
          <ac:chgData name="Rani Ettinger" userId="ab0ee52c-e7ac-41c6-bbc5-998099a78ad8" providerId="ADAL" clId="{5D26DAC3-E4B6-5D4C-AADF-31AB4EAD4E24}" dt="2026-01-10T15:49:37.614" v="1888" actId="478"/>
          <ac:spMkLst>
            <pc:docMk/>
            <pc:sldMk cId="2221757985" sldId="369"/>
            <ac:spMk id="3" creationId="{2120DDC4-094B-4A15-07F6-C5032AB072E9}"/>
          </ac:spMkLst>
        </pc:spChg>
        <pc:picChg chg="add del mod">
          <ac:chgData name="Rani Ettinger" userId="ab0ee52c-e7ac-41c6-bbc5-998099a78ad8" providerId="ADAL" clId="{5D26DAC3-E4B6-5D4C-AADF-31AB4EAD4E24}" dt="2026-01-10T21:27:22.024" v="5448" actId="478"/>
          <ac:picMkLst>
            <pc:docMk/>
            <pc:sldMk cId="2221757985" sldId="369"/>
            <ac:picMk id="4" creationId="{334087E2-B54A-FA51-A64F-83CA7F45FAD4}"/>
          </ac:picMkLst>
        </pc:picChg>
        <pc:picChg chg="add mod">
          <ac:chgData name="Rani Ettinger" userId="ab0ee52c-e7ac-41c6-bbc5-998099a78ad8" providerId="ADAL" clId="{5D26DAC3-E4B6-5D4C-AADF-31AB4EAD4E24}" dt="2026-01-10T20:04:15.297" v="4896"/>
          <ac:picMkLst>
            <pc:docMk/>
            <pc:sldMk cId="2221757985" sldId="369"/>
            <ac:picMk id="5" creationId="{9608C37E-D5D2-3DB1-9DAE-5EEF1ED150BC}"/>
          </ac:picMkLst>
        </pc:picChg>
        <pc:picChg chg="add del mod">
          <ac:chgData name="Rani Ettinger" userId="ab0ee52c-e7ac-41c6-bbc5-998099a78ad8" providerId="ADAL" clId="{5D26DAC3-E4B6-5D4C-AADF-31AB4EAD4E24}" dt="2026-01-10T21:28:01.448" v="5459" actId="478"/>
          <ac:picMkLst>
            <pc:docMk/>
            <pc:sldMk cId="2221757985" sldId="369"/>
            <ac:picMk id="6" creationId="{8E615978-80ED-DD29-B626-65DE6C593D5F}"/>
          </ac:picMkLst>
        </pc:picChg>
        <pc:picChg chg="add mod">
          <ac:chgData name="Rani Ettinger" userId="ab0ee52c-e7ac-41c6-bbc5-998099a78ad8" providerId="ADAL" clId="{5D26DAC3-E4B6-5D4C-AADF-31AB4EAD4E24}" dt="2026-01-10T21:28:06.471" v="5477" actId="1036"/>
          <ac:picMkLst>
            <pc:docMk/>
            <pc:sldMk cId="2221757985" sldId="369"/>
            <ac:picMk id="7" creationId="{C9A3CABF-7410-D141-D12B-E632B308C567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21:32:06.812" v="5508" actId="1037"/>
        <pc:sldMkLst>
          <pc:docMk/>
          <pc:sldMk cId="3938554891" sldId="370"/>
        </pc:sldMkLst>
        <pc:spChg chg="mod">
          <ac:chgData name="Rani Ettinger" userId="ab0ee52c-e7ac-41c6-bbc5-998099a78ad8" providerId="ADAL" clId="{5D26DAC3-E4B6-5D4C-AADF-31AB4EAD4E24}" dt="2026-01-10T20:04:31.166" v="4908" actId="1037"/>
          <ac:spMkLst>
            <pc:docMk/>
            <pc:sldMk cId="3938554891" sldId="370"/>
            <ac:spMk id="2" creationId="{C8F21B0A-490C-686C-F55A-36A6B3F9C07F}"/>
          </ac:spMkLst>
        </pc:spChg>
        <pc:picChg chg="add del mod">
          <ac:chgData name="Rani Ettinger" userId="ab0ee52c-e7ac-41c6-bbc5-998099a78ad8" providerId="ADAL" clId="{5D26DAC3-E4B6-5D4C-AADF-31AB4EAD4E24}" dt="2026-01-10T16:10:16.597" v="2221" actId="478"/>
          <ac:picMkLst>
            <pc:docMk/>
            <pc:sldMk cId="3938554891" sldId="370"/>
            <ac:picMk id="3" creationId="{463BE384-E0C7-4680-DC66-D054DA2E0F51}"/>
          </ac:picMkLst>
        </pc:picChg>
        <pc:picChg chg="del">
          <ac:chgData name="Rani Ettinger" userId="ab0ee52c-e7ac-41c6-bbc5-998099a78ad8" providerId="ADAL" clId="{5D26DAC3-E4B6-5D4C-AADF-31AB4EAD4E24}" dt="2026-01-10T16:06:43.139" v="2010" actId="478"/>
          <ac:picMkLst>
            <pc:docMk/>
            <pc:sldMk cId="3938554891" sldId="370"/>
            <ac:picMk id="4" creationId="{C789F133-1492-77C4-FE2F-776066346675}"/>
          </ac:picMkLst>
        </pc:picChg>
        <pc:picChg chg="add del mod">
          <ac:chgData name="Rani Ettinger" userId="ab0ee52c-e7ac-41c6-bbc5-998099a78ad8" providerId="ADAL" clId="{5D26DAC3-E4B6-5D4C-AADF-31AB4EAD4E24}" dt="2026-01-10T21:31:47.848" v="5480" actId="478"/>
          <ac:picMkLst>
            <pc:docMk/>
            <pc:sldMk cId="3938554891" sldId="370"/>
            <ac:picMk id="5" creationId="{34C64D97-9B97-506C-8687-1C731EBB9964}"/>
          </ac:picMkLst>
        </pc:picChg>
        <pc:picChg chg="add del mod">
          <ac:chgData name="Rani Ettinger" userId="ab0ee52c-e7ac-41c6-bbc5-998099a78ad8" providerId="ADAL" clId="{5D26DAC3-E4B6-5D4C-AADF-31AB4EAD4E24}" dt="2026-01-10T21:31:43.966" v="5479" actId="478"/>
          <ac:picMkLst>
            <pc:docMk/>
            <pc:sldMk cId="3938554891" sldId="370"/>
            <ac:picMk id="6" creationId="{338213ED-A469-D94C-F924-7ECCDA75C27F}"/>
          </ac:picMkLst>
        </pc:picChg>
        <pc:picChg chg="add del mod">
          <ac:chgData name="Rani Ettinger" userId="ab0ee52c-e7ac-41c6-bbc5-998099a78ad8" providerId="ADAL" clId="{5D26DAC3-E4B6-5D4C-AADF-31AB4EAD4E24}" dt="2026-01-10T18:27:51.419" v="4790" actId="478"/>
          <ac:picMkLst>
            <pc:docMk/>
            <pc:sldMk cId="3938554891" sldId="370"/>
            <ac:picMk id="7" creationId="{579FBFEE-244D-BDE1-4ACD-B308811B1C35}"/>
          </ac:picMkLst>
        </pc:picChg>
        <pc:picChg chg="add mod">
          <ac:chgData name="Rani Ettinger" userId="ab0ee52c-e7ac-41c6-bbc5-998099a78ad8" providerId="ADAL" clId="{5D26DAC3-E4B6-5D4C-AADF-31AB4EAD4E24}" dt="2026-01-10T20:38:11.406" v="5353" actId="14100"/>
          <ac:picMkLst>
            <pc:docMk/>
            <pc:sldMk cId="3938554891" sldId="370"/>
            <ac:picMk id="8" creationId="{4847A5D8-4917-D3A0-F55C-E992DDE8DB42}"/>
          </ac:picMkLst>
        </pc:picChg>
        <pc:picChg chg="add mod">
          <ac:chgData name="Rani Ettinger" userId="ab0ee52c-e7ac-41c6-bbc5-998099a78ad8" providerId="ADAL" clId="{5D26DAC3-E4B6-5D4C-AADF-31AB4EAD4E24}" dt="2026-01-10T21:32:06.812" v="5508" actId="1037"/>
          <ac:picMkLst>
            <pc:docMk/>
            <pc:sldMk cId="3938554891" sldId="370"/>
            <ac:picMk id="9" creationId="{68A00821-3EEC-F33F-6890-9B3B16111D4B}"/>
          </ac:picMkLst>
        </pc:picChg>
      </pc:sldChg>
      <pc:sldChg chg="add del">
        <pc:chgData name="Rani Ettinger" userId="ab0ee52c-e7ac-41c6-bbc5-998099a78ad8" providerId="ADAL" clId="{5D26DAC3-E4B6-5D4C-AADF-31AB4EAD4E24}" dt="2026-01-10T16:30:33.615" v="2445" actId="2696"/>
        <pc:sldMkLst>
          <pc:docMk/>
          <pc:sldMk cId="3875978888" sldId="371"/>
        </pc:sldMkLst>
      </pc:sldChg>
      <pc:sldChg chg="addSp delSp modSp new mod modNotesTx">
        <pc:chgData name="Rani Ettinger" userId="ab0ee52c-e7ac-41c6-bbc5-998099a78ad8" providerId="ADAL" clId="{5D26DAC3-E4B6-5D4C-AADF-31AB4EAD4E24}" dt="2026-01-10T20:05:09.542" v="4914" actId="113"/>
        <pc:sldMkLst>
          <pc:docMk/>
          <pc:sldMk cId="4163679261" sldId="372"/>
        </pc:sldMkLst>
        <pc:spChg chg="mod">
          <ac:chgData name="Rani Ettinger" userId="ab0ee52c-e7ac-41c6-bbc5-998099a78ad8" providerId="ADAL" clId="{5D26DAC3-E4B6-5D4C-AADF-31AB4EAD4E24}" dt="2026-01-10T20:05:09.542" v="4914" actId="113"/>
          <ac:spMkLst>
            <pc:docMk/>
            <pc:sldMk cId="4163679261" sldId="372"/>
            <ac:spMk id="2" creationId="{C43E804E-8EFC-8342-E7F5-9E9D0F8637C5}"/>
          </ac:spMkLst>
        </pc:spChg>
        <pc:spChg chg="del">
          <ac:chgData name="Rani Ettinger" userId="ab0ee52c-e7ac-41c6-bbc5-998099a78ad8" providerId="ADAL" clId="{5D26DAC3-E4B6-5D4C-AADF-31AB4EAD4E24}" dt="2026-01-10T16:28:21.401" v="2365" actId="478"/>
          <ac:spMkLst>
            <pc:docMk/>
            <pc:sldMk cId="4163679261" sldId="372"/>
            <ac:spMk id="3" creationId="{431771DC-5DF5-19E9-DAF6-9B7DF9696631}"/>
          </ac:spMkLst>
        </pc:spChg>
        <pc:picChg chg="add">
          <ac:chgData name="Rani Ettinger" userId="ab0ee52c-e7ac-41c6-bbc5-998099a78ad8" providerId="ADAL" clId="{5D26DAC3-E4B6-5D4C-AADF-31AB4EAD4E24}" dt="2026-01-10T16:28:23.099" v="2366"/>
          <ac:picMkLst>
            <pc:docMk/>
            <pc:sldMk cId="4163679261" sldId="372"/>
            <ac:picMk id="4" creationId="{509C802F-7633-375D-79DD-8020D1809BBB}"/>
          </ac:picMkLst>
        </pc:picChg>
        <pc:picChg chg="add mod">
          <ac:chgData name="Rani Ettinger" userId="ab0ee52c-e7ac-41c6-bbc5-998099a78ad8" providerId="ADAL" clId="{5D26DAC3-E4B6-5D4C-AADF-31AB4EAD4E24}" dt="2026-01-10T16:29:19.815" v="2424" actId="1035"/>
          <ac:picMkLst>
            <pc:docMk/>
            <pc:sldMk cId="4163679261" sldId="372"/>
            <ac:picMk id="5" creationId="{386FD3C1-4F58-1281-CFE9-8DC67EE46BAE}"/>
          </ac:picMkLst>
        </pc:picChg>
      </pc:sldChg>
      <pc:sldChg chg="add del">
        <pc:chgData name="Rani Ettinger" userId="ab0ee52c-e7ac-41c6-bbc5-998099a78ad8" providerId="ADAL" clId="{5D26DAC3-E4B6-5D4C-AADF-31AB4EAD4E24}" dt="2026-01-10T16:58:50.883" v="3277" actId="2696"/>
        <pc:sldMkLst>
          <pc:docMk/>
          <pc:sldMk cId="810746561" sldId="373"/>
        </pc:sldMkLst>
      </pc:sldChg>
      <pc:sldChg chg="add del">
        <pc:chgData name="Rani Ettinger" userId="ab0ee52c-e7ac-41c6-bbc5-998099a78ad8" providerId="ADAL" clId="{5D26DAC3-E4B6-5D4C-AADF-31AB4EAD4E24}" dt="2026-01-10T16:58:57.607" v="3278" actId="2696"/>
        <pc:sldMkLst>
          <pc:docMk/>
          <pc:sldMk cId="3103054429" sldId="374"/>
        </pc:sldMkLst>
      </pc:sldChg>
      <pc:sldChg chg="addSp delSp modSp new del mod">
        <pc:chgData name="Rani Ettinger" userId="ab0ee52c-e7ac-41c6-bbc5-998099a78ad8" providerId="ADAL" clId="{5D26DAC3-E4B6-5D4C-AADF-31AB4EAD4E24}" dt="2026-01-10T16:52:07.441" v="3163" actId="2696"/>
        <pc:sldMkLst>
          <pc:docMk/>
          <pc:sldMk cId="1497099558" sldId="375"/>
        </pc:sldMkLst>
        <pc:spChg chg="del mod">
          <ac:chgData name="Rani Ettinger" userId="ab0ee52c-e7ac-41c6-bbc5-998099a78ad8" providerId="ADAL" clId="{5D26DAC3-E4B6-5D4C-AADF-31AB4EAD4E24}" dt="2026-01-10T16:33:42.071" v="2461" actId="478"/>
          <ac:spMkLst>
            <pc:docMk/>
            <pc:sldMk cId="1497099558" sldId="375"/>
            <ac:spMk id="3" creationId="{17A19355-6184-ED89-9A31-06B990A7108C}"/>
          </ac:spMkLst>
        </pc:spChg>
        <pc:picChg chg="add del mod">
          <ac:chgData name="Rani Ettinger" userId="ab0ee52c-e7ac-41c6-bbc5-998099a78ad8" providerId="ADAL" clId="{5D26DAC3-E4B6-5D4C-AADF-31AB4EAD4E24}" dt="2026-01-10T16:34:01.945" v="2467" actId="478"/>
          <ac:picMkLst>
            <pc:docMk/>
            <pc:sldMk cId="1497099558" sldId="375"/>
            <ac:picMk id="4" creationId="{ABA0367D-EC59-5EAC-F2F3-3E71179132AA}"/>
          </ac:picMkLst>
        </pc:picChg>
        <pc:picChg chg="add">
          <ac:chgData name="Rani Ettinger" userId="ab0ee52c-e7ac-41c6-bbc5-998099a78ad8" providerId="ADAL" clId="{5D26DAC3-E4B6-5D4C-AADF-31AB4EAD4E24}" dt="2026-01-10T16:34:28.264" v="2468"/>
          <ac:picMkLst>
            <pc:docMk/>
            <pc:sldMk cId="1497099558" sldId="375"/>
            <ac:picMk id="5" creationId="{3B661769-8547-9902-6A4E-9B853A0EBF2A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17:00:37.690" v="3358" actId="14100"/>
        <pc:sldMkLst>
          <pc:docMk/>
          <pc:sldMk cId="2852782389" sldId="376"/>
        </pc:sldMkLst>
        <pc:picChg chg="add mod">
          <ac:chgData name="Rani Ettinger" userId="ab0ee52c-e7ac-41c6-bbc5-998099a78ad8" providerId="ADAL" clId="{5D26DAC3-E4B6-5D4C-AADF-31AB4EAD4E24}" dt="2026-01-10T17:00:37.690" v="3358" actId="14100"/>
          <ac:picMkLst>
            <pc:docMk/>
            <pc:sldMk cId="2852782389" sldId="376"/>
            <ac:picMk id="3" creationId="{6B08762C-DC05-0DD3-5A69-A97E644B1052}"/>
          </ac:picMkLst>
        </pc:picChg>
        <pc:picChg chg="del">
          <ac:chgData name="Rani Ettinger" userId="ab0ee52c-e7ac-41c6-bbc5-998099a78ad8" providerId="ADAL" clId="{5D26DAC3-E4B6-5D4C-AADF-31AB4EAD4E24}" dt="2026-01-10T16:43:21.750" v="2974" actId="478"/>
          <ac:picMkLst>
            <pc:docMk/>
            <pc:sldMk cId="2852782389" sldId="376"/>
            <ac:picMk id="11" creationId="{DE2C814F-3E33-07C3-3D53-588588D686D8}"/>
          </ac:picMkLst>
        </pc:picChg>
        <pc:picChg chg="del">
          <ac:chgData name="Rani Ettinger" userId="ab0ee52c-e7ac-41c6-bbc5-998099a78ad8" providerId="ADAL" clId="{5D26DAC3-E4B6-5D4C-AADF-31AB4EAD4E24}" dt="2026-01-10T16:43:04.061" v="2973" actId="478"/>
          <ac:picMkLst>
            <pc:docMk/>
            <pc:sldMk cId="2852782389" sldId="376"/>
            <ac:picMk id="12" creationId="{EB275B19-B63E-3AFA-A920-5D47BE726292}"/>
          </ac:picMkLst>
        </pc:picChg>
        <pc:picChg chg="del">
          <ac:chgData name="Rani Ettinger" userId="ab0ee52c-e7ac-41c6-bbc5-998099a78ad8" providerId="ADAL" clId="{5D26DAC3-E4B6-5D4C-AADF-31AB4EAD4E24}" dt="2026-01-10T16:43:01.481" v="2972" actId="478"/>
          <ac:picMkLst>
            <pc:docMk/>
            <pc:sldMk cId="2852782389" sldId="376"/>
            <ac:picMk id="13" creationId="{2BBAB62D-8396-DC35-5C93-22023D06B494}"/>
          </ac:picMkLst>
        </pc:picChg>
        <pc:picChg chg="del">
          <ac:chgData name="Rani Ettinger" userId="ab0ee52c-e7ac-41c6-bbc5-998099a78ad8" providerId="ADAL" clId="{5D26DAC3-E4B6-5D4C-AADF-31AB4EAD4E24}" dt="2026-01-10T16:42:46.832" v="2971" actId="478"/>
          <ac:picMkLst>
            <pc:docMk/>
            <pc:sldMk cId="2852782389" sldId="376"/>
            <ac:picMk id="14" creationId="{674FB620-6B90-24CE-E43D-258F59751BB4}"/>
          </ac:picMkLst>
        </pc:picChg>
        <pc:picChg chg="add del">
          <ac:chgData name="Rani Ettinger" userId="ab0ee52c-e7ac-41c6-bbc5-998099a78ad8" providerId="ADAL" clId="{5D26DAC3-E4B6-5D4C-AADF-31AB4EAD4E24}" dt="2026-01-10T16:42:44.572" v="2970" actId="478"/>
          <ac:picMkLst>
            <pc:docMk/>
            <pc:sldMk cId="2852782389" sldId="376"/>
            <ac:picMk id="15" creationId="{44C6D372-8735-FA31-F6B7-941833C350CB}"/>
          </ac:picMkLst>
        </pc:picChg>
        <pc:picChg chg="del">
          <ac:chgData name="Rani Ettinger" userId="ab0ee52c-e7ac-41c6-bbc5-998099a78ad8" providerId="ADAL" clId="{5D26DAC3-E4B6-5D4C-AADF-31AB4EAD4E24}" dt="2026-01-10T16:43:25.002" v="2975" actId="478"/>
          <ac:picMkLst>
            <pc:docMk/>
            <pc:sldMk cId="2852782389" sldId="376"/>
            <ac:picMk id="18" creationId="{CF1EFFBD-2644-BEF9-EF4C-9D8D2E4A9FED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17:03:22.003" v="3414" actId="5793"/>
        <pc:sldMkLst>
          <pc:docMk/>
          <pc:sldMk cId="1517583743" sldId="377"/>
        </pc:sldMkLst>
        <pc:picChg chg="add mod">
          <ac:chgData name="Rani Ettinger" userId="ab0ee52c-e7ac-41c6-bbc5-998099a78ad8" providerId="ADAL" clId="{5D26DAC3-E4B6-5D4C-AADF-31AB4EAD4E24}" dt="2026-01-10T17:00:45.662" v="3359"/>
          <ac:picMkLst>
            <pc:docMk/>
            <pc:sldMk cId="1517583743" sldId="377"/>
            <ac:picMk id="3" creationId="{22E21DE1-CE49-5D0F-7A80-4E4057222D3F}"/>
          </ac:picMkLst>
        </pc:picChg>
        <pc:picChg chg="del">
          <ac:chgData name="Rani Ettinger" userId="ab0ee52c-e7ac-41c6-bbc5-998099a78ad8" providerId="ADAL" clId="{5D26DAC3-E4B6-5D4C-AADF-31AB4EAD4E24}" dt="2026-01-10T16:44:32.547" v="3020" actId="478"/>
          <ac:picMkLst>
            <pc:docMk/>
            <pc:sldMk cId="1517583743" sldId="377"/>
            <ac:picMk id="19" creationId="{1E4BB1C5-45E3-FB0A-A996-7F79555E33CE}"/>
          </ac:picMkLst>
        </pc:picChg>
      </pc:sldChg>
      <pc:sldChg chg="add del">
        <pc:chgData name="Rani Ettinger" userId="ab0ee52c-e7ac-41c6-bbc5-998099a78ad8" providerId="ADAL" clId="{5D26DAC3-E4B6-5D4C-AADF-31AB4EAD4E24}" dt="2026-01-10T16:58:40.519" v="3276" actId="2696"/>
        <pc:sldMkLst>
          <pc:docMk/>
          <pc:sldMk cId="3483655658" sldId="378"/>
        </pc:sldMkLst>
      </pc:sldChg>
      <pc:sldChg chg="addSp delSp modSp add mod modNotesTx">
        <pc:chgData name="Rani Ettinger" userId="ab0ee52c-e7ac-41c6-bbc5-998099a78ad8" providerId="ADAL" clId="{5D26DAC3-E4B6-5D4C-AADF-31AB4EAD4E24}" dt="2026-01-10T17:29:10.218" v="4017" actId="20577"/>
        <pc:sldMkLst>
          <pc:docMk/>
          <pc:sldMk cId="475321080" sldId="379"/>
        </pc:sldMkLst>
        <pc:picChg chg="add mod">
          <ac:chgData name="Rani Ettinger" userId="ab0ee52c-e7ac-41c6-bbc5-998099a78ad8" providerId="ADAL" clId="{5D26DAC3-E4B6-5D4C-AADF-31AB4EAD4E24}" dt="2026-01-10T17:00:48.925" v="3360"/>
          <ac:picMkLst>
            <pc:docMk/>
            <pc:sldMk cId="475321080" sldId="379"/>
            <ac:picMk id="3" creationId="{2B0F92C3-2669-7697-AFF7-4DDC8973939A}"/>
          </ac:picMkLst>
        </pc:picChg>
        <pc:picChg chg="del">
          <ac:chgData name="Rani Ettinger" userId="ab0ee52c-e7ac-41c6-bbc5-998099a78ad8" providerId="ADAL" clId="{5D26DAC3-E4B6-5D4C-AADF-31AB4EAD4E24}" dt="2026-01-10T16:56:47.728" v="3216" actId="478"/>
          <ac:picMkLst>
            <pc:docMk/>
            <pc:sldMk cId="475321080" sldId="379"/>
            <ac:picMk id="16" creationId="{A113D220-9370-EDF3-969B-4AB02D7ACF2A}"/>
          </ac:picMkLst>
        </pc:picChg>
        <pc:picChg chg="del">
          <ac:chgData name="Rani Ettinger" userId="ab0ee52c-e7ac-41c6-bbc5-998099a78ad8" providerId="ADAL" clId="{5D26DAC3-E4B6-5D4C-AADF-31AB4EAD4E24}" dt="2026-01-10T16:56:50.485" v="3217" actId="478"/>
          <ac:picMkLst>
            <pc:docMk/>
            <pc:sldMk cId="475321080" sldId="379"/>
            <ac:picMk id="17" creationId="{DF968533-605D-E25B-836F-BD992607C065}"/>
          </ac:picMkLst>
        </pc:picChg>
      </pc:sldChg>
      <pc:sldChg chg="add del">
        <pc:chgData name="Rani Ettinger" userId="ab0ee52c-e7ac-41c6-bbc5-998099a78ad8" providerId="ADAL" clId="{5D26DAC3-E4B6-5D4C-AADF-31AB4EAD4E24}" dt="2026-01-10T17:29:47.147" v="4018" actId="2696"/>
        <pc:sldMkLst>
          <pc:docMk/>
          <pc:sldMk cId="2855103578" sldId="380"/>
        </pc:sldMkLst>
      </pc:sldChg>
      <pc:sldChg chg="addSp delSp modSp new mod">
        <pc:chgData name="Rani Ettinger" userId="ab0ee52c-e7ac-41c6-bbc5-998099a78ad8" providerId="ADAL" clId="{5D26DAC3-E4B6-5D4C-AADF-31AB4EAD4E24}" dt="2026-01-10T20:05:18.668" v="4915" actId="113"/>
        <pc:sldMkLst>
          <pc:docMk/>
          <pc:sldMk cId="980361158" sldId="381"/>
        </pc:sldMkLst>
        <pc:spChg chg="mod">
          <ac:chgData name="Rani Ettinger" userId="ab0ee52c-e7ac-41c6-bbc5-998099a78ad8" providerId="ADAL" clId="{5D26DAC3-E4B6-5D4C-AADF-31AB4EAD4E24}" dt="2026-01-10T20:05:18.668" v="4915" actId="113"/>
          <ac:spMkLst>
            <pc:docMk/>
            <pc:sldMk cId="980361158" sldId="381"/>
            <ac:spMk id="2" creationId="{FB7B8FB4-8563-46BB-29EC-764E3F0AEE26}"/>
          </ac:spMkLst>
        </pc:spChg>
        <pc:spChg chg="del">
          <ac:chgData name="Rani Ettinger" userId="ab0ee52c-e7ac-41c6-bbc5-998099a78ad8" providerId="ADAL" clId="{5D26DAC3-E4B6-5D4C-AADF-31AB4EAD4E24}" dt="2026-01-10T17:06:09.774" v="3417" actId="478"/>
          <ac:spMkLst>
            <pc:docMk/>
            <pc:sldMk cId="980361158" sldId="381"/>
            <ac:spMk id="3" creationId="{5739F796-C31F-172D-AECF-A1F750448057}"/>
          </ac:spMkLst>
        </pc:spChg>
        <pc:picChg chg="add mod">
          <ac:chgData name="Rani Ettinger" userId="ab0ee52c-e7ac-41c6-bbc5-998099a78ad8" providerId="ADAL" clId="{5D26DAC3-E4B6-5D4C-AADF-31AB4EAD4E24}" dt="2026-01-10T17:13:40.979" v="3629" actId="1076"/>
          <ac:picMkLst>
            <pc:docMk/>
            <pc:sldMk cId="980361158" sldId="381"/>
            <ac:picMk id="4" creationId="{11D644E0-D754-E4E1-7ACC-AAFFCA3CD3FF}"/>
          </ac:picMkLst>
        </pc:picChg>
        <pc:picChg chg="add del mod">
          <ac:chgData name="Rani Ettinger" userId="ab0ee52c-e7ac-41c6-bbc5-998099a78ad8" providerId="ADAL" clId="{5D26DAC3-E4B6-5D4C-AADF-31AB4EAD4E24}" dt="2026-01-10T17:12:07.451" v="3605" actId="478"/>
          <ac:picMkLst>
            <pc:docMk/>
            <pc:sldMk cId="980361158" sldId="381"/>
            <ac:picMk id="5" creationId="{50944723-9A20-96C5-DA71-226209C53AA3}"/>
          </ac:picMkLst>
        </pc:picChg>
        <pc:picChg chg="add mod">
          <ac:chgData name="Rani Ettinger" userId="ab0ee52c-e7ac-41c6-bbc5-998099a78ad8" providerId="ADAL" clId="{5D26DAC3-E4B6-5D4C-AADF-31AB4EAD4E24}" dt="2026-01-10T17:13:36.445" v="3628" actId="1076"/>
          <ac:picMkLst>
            <pc:docMk/>
            <pc:sldMk cId="980361158" sldId="381"/>
            <ac:picMk id="6" creationId="{C3C9ECD2-EA0F-5176-69A7-B3955246070C}"/>
          </ac:picMkLst>
        </pc:picChg>
        <pc:picChg chg="add mod">
          <ac:chgData name="Rani Ettinger" userId="ab0ee52c-e7ac-41c6-bbc5-998099a78ad8" providerId="ADAL" clId="{5D26DAC3-E4B6-5D4C-AADF-31AB4EAD4E24}" dt="2026-01-10T17:14:25.216" v="3631" actId="1076"/>
          <ac:picMkLst>
            <pc:docMk/>
            <pc:sldMk cId="980361158" sldId="381"/>
            <ac:picMk id="7" creationId="{992C087E-086A-F9DC-A21D-A9A50AC01BF4}"/>
          </ac:picMkLst>
        </pc:picChg>
        <pc:picChg chg="add mod">
          <ac:chgData name="Rani Ettinger" userId="ab0ee52c-e7ac-41c6-bbc5-998099a78ad8" providerId="ADAL" clId="{5D26DAC3-E4B6-5D4C-AADF-31AB4EAD4E24}" dt="2026-01-10T17:16:35.394" v="3764" actId="1037"/>
          <ac:picMkLst>
            <pc:docMk/>
            <pc:sldMk cId="980361158" sldId="381"/>
            <ac:picMk id="8" creationId="{6849F3BA-8514-8467-2F33-E6189E7FDAFC}"/>
          </ac:picMkLst>
        </pc:picChg>
        <pc:picChg chg="add mod">
          <ac:chgData name="Rani Ettinger" userId="ab0ee52c-e7ac-41c6-bbc5-998099a78ad8" providerId="ADAL" clId="{5D26DAC3-E4B6-5D4C-AADF-31AB4EAD4E24}" dt="2026-01-10T17:15:57.581" v="3749" actId="1035"/>
          <ac:picMkLst>
            <pc:docMk/>
            <pc:sldMk cId="980361158" sldId="381"/>
            <ac:picMk id="9" creationId="{2784CA74-D85B-5C88-1D55-330611542C0E}"/>
          </ac:picMkLst>
        </pc:picChg>
        <pc:picChg chg="add mod">
          <ac:chgData name="Rani Ettinger" userId="ab0ee52c-e7ac-41c6-bbc5-998099a78ad8" providerId="ADAL" clId="{5D26DAC3-E4B6-5D4C-AADF-31AB4EAD4E24}" dt="2026-01-10T17:16:15.082" v="3751" actId="1076"/>
          <ac:picMkLst>
            <pc:docMk/>
            <pc:sldMk cId="980361158" sldId="381"/>
            <ac:picMk id="10" creationId="{008071F3-3DEC-B4B0-D33B-365707E9B737}"/>
          </ac:picMkLst>
        </pc:picChg>
        <pc:picChg chg="add mod">
          <ac:chgData name="Rani Ettinger" userId="ab0ee52c-e7ac-41c6-bbc5-998099a78ad8" providerId="ADAL" clId="{5D26DAC3-E4B6-5D4C-AADF-31AB4EAD4E24}" dt="2026-01-10T17:17:17.976" v="3770" actId="1036"/>
          <ac:picMkLst>
            <pc:docMk/>
            <pc:sldMk cId="980361158" sldId="381"/>
            <ac:picMk id="11" creationId="{E6B40B29-B50B-07EF-9D6E-8E458E93B741}"/>
          </ac:picMkLst>
        </pc:picChg>
        <pc:picChg chg="add del mod">
          <ac:chgData name="Rani Ettinger" userId="ab0ee52c-e7ac-41c6-bbc5-998099a78ad8" providerId="ADAL" clId="{5D26DAC3-E4B6-5D4C-AADF-31AB4EAD4E24}" dt="2026-01-10T17:18:36.893" v="3844" actId="478"/>
          <ac:picMkLst>
            <pc:docMk/>
            <pc:sldMk cId="980361158" sldId="381"/>
            <ac:picMk id="12" creationId="{1EBE04D0-EA6A-90B3-27DE-95EC5C62EE8D}"/>
          </ac:picMkLst>
        </pc:picChg>
      </pc:sldChg>
      <pc:sldChg chg="addSp delSp modSp new mod">
        <pc:chgData name="Rani Ettinger" userId="ab0ee52c-e7ac-41c6-bbc5-998099a78ad8" providerId="ADAL" clId="{5D26DAC3-E4B6-5D4C-AADF-31AB4EAD4E24}" dt="2026-01-10T20:05:24.294" v="4916" actId="113"/>
        <pc:sldMkLst>
          <pc:docMk/>
          <pc:sldMk cId="219708453" sldId="382"/>
        </pc:sldMkLst>
        <pc:spChg chg="mod">
          <ac:chgData name="Rani Ettinger" userId="ab0ee52c-e7ac-41c6-bbc5-998099a78ad8" providerId="ADAL" clId="{5D26DAC3-E4B6-5D4C-AADF-31AB4EAD4E24}" dt="2026-01-10T20:05:24.294" v="4916" actId="113"/>
          <ac:spMkLst>
            <pc:docMk/>
            <pc:sldMk cId="219708453" sldId="382"/>
            <ac:spMk id="2" creationId="{DE49749D-01E4-35C5-9CE6-1D00899DF1B6}"/>
          </ac:spMkLst>
        </pc:spChg>
        <pc:spChg chg="del">
          <ac:chgData name="Rani Ettinger" userId="ab0ee52c-e7ac-41c6-bbc5-998099a78ad8" providerId="ADAL" clId="{5D26DAC3-E4B6-5D4C-AADF-31AB4EAD4E24}" dt="2026-01-10T17:19:15.977" v="3867" actId="478"/>
          <ac:spMkLst>
            <pc:docMk/>
            <pc:sldMk cId="219708453" sldId="382"/>
            <ac:spMk id="3" creationId="{09DA5A2A-5941-FE6C-13E9-FDEB60AB030C}"/>
          </ac:spMkLst>
        </pc:spChg>
        <pc:picChg chg="add mod">
          <ac:chgData name="Rani Ettinger" userId="ab0ee52c-e7ac-41c6-bbc5-998099a78ad8" providerId="ADAL" clId="{5D26DAC3-E4B6-5D4C-AADF-31AB4EAD4E24}" dt="2026-01-10T17:23:09.369" v="3881" actId="1036"/>
          <ac:picMkLst>
            <pc:docMk/>
            <pc:sldMk cId="219708453" sldId="382"/>
            <ac:picMk id="4" creationId="{F8815A67-DA2D-AD8C-ECE9-3C359204DD38}"/>
          </ac:picMkLst>
        </pc:picChg>
      </pc:sldChg>
      <pc:sldChg chg="addSp delSp modSp add mod modNotesTx">
        <pc:chgData name="Rani Ettinger" userId="ab0ee52c-e7ac-41c6-bbc5-998099a78ad8" providerId="ADAL" clId="{5D26DAC3-E4B6-5D4C-AADF-31AB4EAD4E24}" dt="2026-01-10T20:05:28.821" v="4917" actId="113"/>
        <pc:sldMkLst>
          <pc:docMk/>
          <pc:sldMk cId="1237842599" sldId="383"/>
        </pc:sldMkLst>
        <pc:spChg chg="mod">
          <ac:chgData name="Rani Ettinger" userId="ab0ee52c-e7ac-41c6-bbc5-998099a78ad8" providerId="ADAL" clId="{5D26DAC3-E4B6-5D4C-AADF-31AB4EAD4E24}" dt="2026-01-10T20:05:28.821" v="4917" actId="113"/>
          <ac:spMkLst>
            <pc:docMk/>
            <pc:sldMk cId="1237842599" sldId="383"/>
            <ac:spMk id="2" creationId="{BD069196-103D-642A-50EB-28B44C6C7259}"/>
          </ac:spMkLst>
        </pc:spChg>
        <pc:picChg chg="add mod">
          <ac:chgData name="Rani Ettinger" userId="ab0ee52c-e7ac-41c6-bbc5-998099a78ad8" providerId="ADAL" clId="{5D26DAC3-E4B6-5D4C-AADF-31AB4EAD4E24}" dt="2026-01-10T17:24:35.737" v="3910" actId="1036"/>
          <ac:picMkLst>
            <pc:docMk/>
            <pc:sldMk cId="1237842599" sldId="383"/>
            <ac:picMk id="3" creationId="{961B5CBA-A75B-6392-595E-2C9706B72E9F}"/>
          </ac:picMkLst>
        </pc:picChg>
        <pc:picChg chg="del">
          <ac:chgData name="Rani Ettinger" userId="ab0ee52c-e7ac-41c6-bbc5-998099a78ad8" providerId="ADAL" clId="{5D26DAC3-E4B6-5D4C-AADF-31AB4EAD4E24}" dt="2026-01-10T17:23:41.757" v="3891" actId="478"/>
          <ac:picMkLst>
            <pc:docMk/>
            <pc:sldMk cId="1237842599" sldId="383"/>
            <ac:picMk id="4" creationId="{D225E4C9-0BEE-441D-6039-F77776C29A1F}"/>
          </ac:picMkLst>
        </pc:picChg>
      </pc:sldChg>
      <pc:sldChg chg="add del">
        <pc:chgData name="Rani Ettinger" userId="ab0ee52c-e7ac-41c6-bbc5-998099a78ad8" providerId="ADAL" clId="{5D26DAC3-E4B6-5D4C-AADF-31AB4EAD4E24}" dt="2026-01-10T18:19:10.956" v="4732" actId="2696"/>
        <pc:sldMkLst>
          <pc:docMk/>
          <pc:sldMk cId="1560754410" sldId="384"/>
        </pc:sldMkLst>
      </pc:sldChg>
      <pc:sldChg chg="modSp new mod">
        <pc:chgData name="Rani Ettinger" userId="ab0ee52c-e7ac-41c6-bbc5-998099a78ad8" providerId="ADAL" clId="{5D26DAC3-E4B6-5D4C-AADF-31AB4EAD4E24}" dt="2026-01-10T20:41:55.188" v="5381" actId="113"/>
        <pc:sldMkLst>
          <pc:docMk/>
          <pc:sldMk cId="3959631493" sldId="385"/>
        </pc:sldMkLst>
        <pc:spChg chg="mod">
          <ac:chgData name="Rani Ettinger" userId="ab0ee52c-e7ac-41c6-bbc5-998099a78ad8" providerId="ADAL" clId="{5D26DAC3-E4B6-5D4C-AADF-31AB4EAD4E24}" dt="2026-01-10T20:06:19.442" v="4924" actId="113"/>
          <ac:spMkLst>
            <pc:docMk/>
            <pc:sldMk cId="3959631493" sldId="385"/>
            <ac:spMk id="2" creationId="{F6881C10-4B3A-72CA-3A6B-D795E64ACFE3}"/>
          </ac:spMkLst>
        </pc:spChg>
        <pc:spChg chg="mod">
          <ac:chgData name="Rani Ettinger" userId="ab0ee52c-e7ac-41c6-bbc5-998099a78ad8" providerId="ADAL" clId="{5D26DAC3-E4B6-5D4C-AADF-31AB4EAD4E24}" dt="2026-01-10T20:41:55.188" v="5381" actId="113"/>
          <ac:spMkLst>
            <pc:docMk/>
            <pc:sldMk cId="3959631493" sldId="385"/>
            <ac:spMk id="3" creationId="{02835128-97C7-18BF-500E-15DD15F31BBD}"/>
          </ac:spMkLst>
        </pc:spChg>
      </pc:sldChg>
      <pc:sldChg chg="modSp new mod">
        <pc:chgData name="Rani Ettinger" userId="ab0ee52c-e7ac-41c6-bbc5-998099a78ad8" providerId="ADAL" clId="{5D26DAC3-E4B6-5D4C-AADF-31AB4EAD4E24}" dt="2026-01-10T21:36:39.891" v="5574" actId="20577"/>
        <pc:sldMkLst>
          <pc:docMk/>
          <pc:sldMk cId="2182196968" sldId="386"/>
        </pc:sldMkLst>
        <pc:spChg chg="mod">
          <ac:chgData name="Rani Ettinger" userId="ab0ee52c-e7ac-41c6-bbc5-998099a78ad8" providerId="ADAL" clId="{5D26DAC3-E4B6-5D4C-AADF-31AB4EAD4E24}" dt="2026-01-10T21:36:39.891" v="5574" actId="20577"/>
          <ac:spMkLst>
            <pc:docMk/>
            <pc:sldMk cId="2182196968" sldId="386"/>
            <ac:spMk id="2" creationId="{2B3C6DDB-144D-A137-107D-281F872FC31F}"/>
          </ac:spMkLst>
        </pc:spChg>
        <pc:spChg chg="mod">
          <ac:chgData name="Rani Ettinger" userId="ab0ee52c-e7ac-41c6-bbc5-998099a78ad8" providerId="ADAL" clId="{5D26DAC3-E4B6-5D4C-AADF-31AB4EAD4E24}" dt="2026-01-10T20:24:24.084" v="5296" actId="20577"/>
          <ac:spMkLst>
            <pc:docMk/>
            <pc:sldMk cId="2182196968" sldId="386"/>
            <ac:spMk id="3" creationId="{09ED327A-852B-3E83-2E5F-2D9CD51487C4}"/>
          </ac:spMkLst>
        </pc:spChg>
      </pc:sldChg>
      <pc:sldChg chg="addSp delSp modSp add mod">
        <pc:chgData name="Rani Ettinger" userId="ab0ee52c-e7ac-41c6-bbc5-998099a78ad8" providerId="ADAL" clId="{5D26DAC3-E4B6-5D4C-AADF-31AB4EAD4E24}" dt="2026-01-10T21:33:33.083" v="5561" actId="1036"/>
        <pc:sldMkLst>
          <pc:docMk/>
          <pc:sldMk cId="2692051420" sldId="387"/>
        </pc:sldMkLst>
        <pc:spChg chg="mod">
          <ac:chgData name="Rani Ettinger" userId="ab0ee52c-e7ac-41c6-bbc5-998099a78ad8" providerId="ADAL" clId="{5D26DAC3-E4B6-5D4C-AADF-31AB4EAD4E24}" dt="2026-01-10T20:39:18.671" v="5369" actId="20577"/>
          <ac:spMkLst>
            <pc:docMk/>
            <pc:sldMk cId="2692051420" sldId="387"/>
            <ac:spMk id="2" creationId="{EF8BC6B0-4DDA-FA5B-6374-6611A82AE6B5}"/>
          </ac:spMkLst>
        </pc:spChg>
        <pc:spChg chg="mod">
          <ac:chgData name="Rani Ettinger" userId="ab0ee52c-e7ac-41c6-bbc5-998099a78ad8" providerId="ADAL" clId="{5D26DAC3-E4B6-5D4C-AADF-31AB4EAD4E24}" dt="2026-01-10T21:33:29.200" v="5547" actId="20577"/>
          <ac:spMkLst>
            <pc:docMk/>
            <pc:sldMk cId="2692051420" sldId="387"/>
            <ac:spMk id="3" creationId="{0CF5C2AE-905C-5579-2251-626613628F67}"/>
          </ac:spMkLst>
        </pc:spChg>
        <pc:picChg chg="add mod">
          <ac:chgData name="Rani Ettinger" userId="ab0ee52c-e7ac-41c6-bbc5-998099a78ad8" providerId="ADAL" clId="{5D26DAC3-E4B6-5D4C-AADF-31AB4EAD4E24}" dt="2026-01-10T21:33:33.083" v="5561" actId="1036"/>
          <ac:picMkLst>
            <pc:docMk/>
            <pc:sldMk cId="2692051420" sldId="387"/>
            <ac:picMk id="4" creationId="{5145C037-926B-702A-4191-EEFA4EE4A1E4}"/>
          </ac:picMkLst>
        </pc:picChg>
        <pc:picChg chg="del">
          <ac:chgData name="Rani Ettinger" userId="ab0ee52c-e7ac-41c6-bbc5-998099a78ad8" providerId="ADAL" clId="{5D26DAC3-E4B6-5D4C-AADF-31AB4EAD4E24}" dt="2026-01-10T18:29:49.110" v="4794" actId="478"/>
          <ac:picMkLst>
            <pc:docMk/>
            <pc:sldMk cId="2692051420" sldId="387"/>
            <ac:picMk id="5" creationId="{A1E60420-22AE-94B0-6FBF-53A383247A05}"/>
          </ac:picMkLst>
        </pc:picChg>
      </pc:sldChg>
      <pc:sldChg chg="addSp delSp modSp add del mod modNotesTx">
        <pc:chgData name="Rani Ettinger" userId="ab0ee52c-e7ac-41c6-bbc5-998099a78ad8" providerId="ADAL" clId="{5D26DAC3-E4B6-5D4C-AADF-31AB4EAD4E24}" dt="2026-01-10T21:30:11.539" v="5478" actId="2696"/>
        <pc:sldMkLst>
          <pc:docMk/>
          <pc:sldMk cId="572483888" sldId="388"/>
        </pc:sldMkLst>
        <pc:spChg chg="del mod">
          <ac:chgData name="Rani Ettinger" userId="ab0ee52c-e7ac-41c6-bbc5-998099a78ad8" providerId="ADAL" clId="{5D26DAC3-E4B6-5D4C-AADF-31AB4EAD4E24}" dt="2026-01-10T20:04:52.752" v="4910" actId="478"/>
          <ac:spMkLst>
            <pc:docMk/>
            <pc:sldMk cId="572483888" sldId="388"/>
            <ac:spMk id="2" creationId="{55112838-7BCB-9094-005E-B7B1EBB89092}"/>
          </ac:spMkLst>
        </pc:spChg>
        <pc:spChg chg="add del mod">
          <ac:chgData name="Rani Ettinger" userId="ab0ee52c-e7ac-41c6-bbc5-998099a78ad8" providerId="ADAL" clId="{5D26DAC3-E4B6-5D4C-AADF-31AB4EAD4E24}" dt="2026-01-10T20:04:56.170" v="4911" actId="478"/>
          <ac:spMkLst>
            <pc:docMk/>
            <pc:sldMk cId="572483888" sldId="388"/>
            <ac:spMk id="4" creationId="{8CC66407-2B09-9A60-88E6-3D877D0714A0}"/>
          </ac:spMkLst>
        </pc:spChg>
        <pc:spChg chg="add mod">
          <ac:chgData name="Rani Ettinger" userId="ab0ee52c-e7ac-41c6-bbc5-998099a78ad8" providerId="ADAL" clId="{5D26DAC3-E4B6-5D4C-AADF-31AB4EAD4E24}" dt="2026-01-10T20:04:57.409" v="4912"/>
          <ac:spMkLst>
            <pc:docMk/>
            <pc:sldMk cId="572483888" sldId="388"/>
            <ac:spMk id="8" creationId="{2BCC5249-8DD2-7436-9805-3441BC0BE7D2}"/>
          </ac:spMkLst>
        </pc:spChg>
        <pc:picChg chg="del">
          <ac:chgData name="Rani Ettinger" userId="ab0ee52c-e7ac-41c6-bbc5-998099a78ad8" providerId="ADAL" clId="{5D26DAC3-E4B6-5D4C-AADF-31AB4EAD4E24}" dt="2026-01-10T18:28:00.633" v="4791" actId="478"/>
          <ac:picMkLst>
            <pc:docMk/>
            <pc:sldMk cId="572483888" sldId="388"/>
            <ac:picMk id="5" creationId="{06B70D57-FCC2-7E08-579C-7987E8EDAEB7}"/>
          </ac:picMkLst>
        </pc:picChg>
        <pc:picChg chg="del">
          <ac:chgData name="Rani Ettinger" userId="ab0ee52c-e7ac-41c6-bbc5-998099a78ad8" providerId="ADAL" clId="{5D26DAC3-E4B6-5D4C-AADF-31AB4EAD4E24}" dt="2026-01-10T18:28:02.937" v="4792" actId="478"/>
          <ac:picMkLst>
            <pc:docMk/>
            <pc:sldMk cId="572483888" sldId="388"/>
            <ac:picMk id="6" creationId="{AB0AE2AD-DC29-D92C-57DD-081D5A99D32E}"/>
          </ac:picMkLst>
        </pc:picChg>
      </pc:sldChg>
      <pc:sldChg chg="addSp modSp new mod">
        <pc:chgData name="Rani Ettinger" userId="ab0ee52c-e7ac-41c6-bbc5-998099a78ad8" providerId="ADAL" clId="{5D26DAC3-E4B6-5D4C-AADF-31AB4EAD4E24}" dt="2026-01-11T06:20:59.102" v="5880"/>
        <pc:sldMkLst>
          <pc:docMk/>
          <pc:sldMk cId="1675479729" sldId="388"/>
        </pc:sldMkLst>
        <pc:spChg chg="mod">
          <ac:chgData name="Rani Ettinger" userId="ab0ee52c-e7ac-41c6-bbc5-998099a78ad8" providerId="ADAL" clId="{5D26DAC3-E4B6-5D4C-AADF-31AB4EAD4E24}" dt="2026-01-10T22:00:21.630" v="5600" actId="113"/>
          <ac:spMkLst>
            <pc:docMk/>
            <pc:sldMk cId="1675479729" sldId="388"/>
            <ac:spMk id="2" creationId="{88D9E13C-9785-9475-AE0D-05F3AB9C2F40}"/>
          </ac:spMkLst>
        </pc:spChg>
        <pc:spChg chg="mod">
          <ac:chgData name="Rani Ettinger" userId="ab0ee52c-e7ac-41c6-bbc5-998099a78ad8" providerId="ADAL" clId="{5D26DAC3-E4B6-5D4C-AADF-31AB4EAD4E24}" dt="2026-01-11T06:13:18.110" v="5752" actId="20577"/>
          <ac:spMkLst>
            <pc:docMk/>
            <pc:sldMk cId="1675479729" sldId="388"/>
            <ac:spMk id="3" creationId="{7F37C892-A310-3F1E-456E-83DC31B05DE0}"/>
          </ac:spMkLst>
        </pc:spChg>
        <pc:picChg chg="add mod">
          <ac:chgData name="Rani Ettinger" userId="ab0ee52c-e7ac-41c6-bbc5-998099a78ad8" providerId="ADAL" clId="{5D26DAC3-E4B6-5D4C-AADF-31AB4EAD4E24}" dt="2026-01-11T06:13:32.103" v="5802" actId="1036"/>
          <ac:picMkLst>
            <pc:docMk/>
            <pc:sldMk cId="1675479729" sldId="388"/>
            <ac:picMk id="4" creationId="{295CA4A2-AB86-6F07-DCFD-3C8856EBEEB8}"/>
          </ac:picMkLst>
        </pc:picChg>
        <pc:picChg chg="add mod">
          <ac:chgData name="Rani Ettinger" userId="ab0ee52c-e7ac-41c6-bbc5-998099a78ad8" providerId="ADAL" clId="{5D26DAC3-E4B6-5D4C-AADF-31AB4EAD4E24}" dt="2026-01-11T06:20:59.102" v="5880"/>
          <ac:picMkLst>
            <pc:docMk/>
            <pc:sldMk cId="1675479729" sldId="388"/>
            <ac:picMk id="5" creationId="{637EBCE2-4A14-160F-B3A2-3A421E5CF1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7F232-45F9-D04E-A0CB-828CC64A3AC2}" type="datetimeFigureOut">
              <a:rPr lang="en-IL" smtClean="0"/>
              <a:t>11/01/2026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42CC3-0E00-2C4A-B6DB-FC57800CE30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872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Notes:</a:t>
            </a:r>
          </a:p>
          <a:p>
            <a:pPr marL="171450" indent="-171450">
              <a:buFontTx/>
              <a:buChar char="-"/>
            </a:pPr>
            <a:r>
              <a:rPr lang="en-IL" dirty="0"/>
              <a:t>The delta bullet is cut from the top of Page 47</a:t>
            </a:r>
          </a:p>
          <a:p>
            <a:pPr marL="171450" indent="-171450">
              <a:buFontTx/>
              <a:buChar char="-"/>
            </a:pPr>
            <a:r>
              <a:rPr lang="en-US" dirty="0"/>
              <a:t>T</a:t>
            </a:r>
            <a:r>
              <a:rPr lang="en-IL" dirty="0"/>
              <a:t>he drawing is from Example 5.4: top of page 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9731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F868-CA5C-6002-B473-9C35C5307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0D586-1BF9-9B6C-A549-793A7DD59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3B06C4-0922-F277-9A76-A220DB886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the textbook formulation: Now we have a full proof that the postcondition holds (via the assertion + loop invariants).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an executable simulator/interpreter with a correctness guarantee: Students run simulators knowing they’re correct!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61575-C8AB-DEE7-6420-04B50FB375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8730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that we know the simulator is correct and we saw the definition of a language accepted by a DFSM, we’re ready to see a proof of correctness of M_5_4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its designated lemma per state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mutual recursion / induction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 construct</a:t>
            </a:r>
          </a:p>
          <a:p>
            <a:pPr marL="171450" indent="-171450">
              <a:buFontTx/>
              <a:buChar char="-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statement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 … by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variables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 conditional statements</a:t>
            </a:r>
          </a:p>
          <a:p>
            <a:pPr marL="171450" indent="-171450">
              <a:buFontTx/>
              <a:buChar char="-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calls (on delta(M), to get the next state)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4450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Case: A Non-Empty String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3336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Mutual recursion: Lemmas call each other following transitions!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73368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M_5_4? How is it defined?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0970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Okay, that’s a relatively trivial move, using Dafny’s built-in support for tuples, finite sets, and functions (with precondition) as data.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the definition of the State and Symbol types? State we saw earlier; and Symbol?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380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Symbol is a char.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enough (such that a string is Dafny’s string: a sequence of char elements with the special “” syntax supported too).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what about correctness? Can test it (as we did).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interesting to prove! But before we do that, here’s a separate question: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is 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dfsmsimulate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simulator defined?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504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Dafny?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30164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Executable simulator/interpreter with correctness guarantee: Students run simulators knowing they’re correct!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5963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4FCD3-D23D-FED0-B46F-AA2E20097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F6CD9-48A3-D87E-068C-182FD7542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D5868-ACE7-BBD9-C0A3-86F4EB84F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the textbook formulation: we print configurations and the acceptance result [as witnessed earlier when running Main]</a:t>
            </a:r>
          </a:p>
          <a:p>
            <a:endParaRPr lang="en-US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D463-09C6-A08E-8659-CAF3C7C12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580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D7A7-ED7B-D090-0AAF-572BAFFB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CFD94-0613-333E-B488-F2C5AC5AA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16FCE2-7544-E004-6BBC-F8DB5A3AE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the textbook formulation, we have a contract: precondition that the machine and input string are valid; postcondition that the the string is accepted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in the language accepted by the machine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proof that the postcondition holds (via loop invariants)</a:t>
            </a:r>
          </a:p>
          <a:p>
            <a:r>
              <a:rPr lang="en-US" dirty="0"/>
              <a:t>Before we prove correctness, let’s see:</a:t>
            </a:r>
          </a:p>
          <a:p>
            <a:r>
              <a:rPr lang="en-US" dirty="0"/>
              <a:t>- What are valid DFSMs and strings?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does it mean for an input string to be accepted by a machine?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is L(M) defined?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3147B-928E-5E26-C75D-34A95C2A6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766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[Bonus definition on line 313 </a:t>
            </a:r>
            <a:r>
              <a:rPr lang="en-IL" dirty="0">
                <a:sym typeface="Wingdings" pitchFamily="2" charset="2"/>
              </a:rPr>
              <a:t>:)]</a:t>
            </a:r>
          </a:p>
          <a:p>
            <a:endParaRPr lang="en-IL" dirty="0">
              <a:sym typeface="Wingdings" pitchFamily="2" charset="2"/>
            </a:endParaRPr>
          </a:p>
          <a:p>
            <a:r>
              <a:rPr lang="en-IL" dirty="0">
                <a:sym typeface="Wingdings" pitchFamily="2" charset="2"/>
              </a:rPr>
              <a:t>Now we’re ready to see the fully verified simulator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642CC3-0E00-2C4A-B6DB-FC57800CE300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110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1-4612-3228-5" TargetMode="External"/><Relationship Id="rId7" Type="http://schemas.openxmlformats.org/officeDocument/2006/relationships/hyperlink" Target="-%20https:/github.com/ranger71/automata-and-formal-languages" TargetMode="External"/><Relationship Id="rId2" Type="http://schemas.openxmlformats.org/officeDocument/2006/relationships/hyperlink" Target="https://github.com/ranger71/ProgramSliding/blob/master/sliding_thesi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-%20https:/github.com/ranger71/logic-and-set-theory-with-dafny" TargetMode="External"/><Relationship Id="rId5" Type="http://schemas.openxmlformats.org/officeDocument/2006/relationships/hyperlink" Target="https://github.com/ranger71/assertive-programming/tree/master/programs/SPARK" TargetMode="External"/><Relationship Id="rId4" Type="http://schemas.openxmlformats.org/officeDocument/2006/relationships/hyperlink" Target="-%20https:/github.com/ranger71/assertive-programming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ger7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06592"/>
            <a:ext cx="7772400" cy="2220140"/>
          </a:xfrm>
        </p:spPr>
        <p:txBody>
          <a:bodyPr>
            <a:normAutofit fontScale="90000"/>
          </a:bodyPr>
          <a:lstStyle/>
          <a:p>
            <a:r>
              <a:rPr dirty="0"/>
              <a:t>Teaching Automata Theory and </a:t>
            </a:r>
            <a:br>
              <a:rPr lang="en-US" dirty="0"/>
            </a:br>
            <a:r>
              <a:rPr dirty="0"/>
              <a:t>Formal Languages with Dafny</a:t>
            </a:r>
            <a:br>
              <a:rPr lang="en-US" dirty="0"/>
            </a:br>
            <a:br>
              <a:rPr lang="en-US" dirty="0"/>
            </a:br>
            <a:r>
              <a:rPr lang="en-US" sz="1800" dirty="0"/>
              <a:t>R. Ettinger</a:t>
            </a:r>
            <a:br>
              <a:rPr lang="en-US" sz="1800" dirty="0"/>
            </a:br>
            <a:r>
              <a:rPr lang="en-US" sz="1800" dirty="0"/>
              <a:t>Dafny 2026</a:t>
            </a:r>
            <a:br>
              <a:rPr lang="en-US" sz="1800" dirty="0"/>
            </a:br>
            <a:r>
              <a:rPr lang="en-US" sz="1400" dirty="0"/>
              <a:t>January 11, 2026 | POPL | Rennes, France</a:t>
            </a:r>
            <a:br>
              <a:rPr lang="en-US" sz="1400" dirty="0"/>
            </a:b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A5DE86-2533-B628-21DF-977EACD3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4259B-4F1F-B536-4763-E238B5DFA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478E4-3A3B-6F17-FCCF-0C50E172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0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71C8-C478-8F8F-E6E0-DA771686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0F34BE-2239-E5E7-7E4D-3F08698F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FEE8-A4D2-4A2B-8E30-F82FB56E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5C6BA-DA97-937C-7B61-85E6A78B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9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5BE27-7FAB-8F85-45BB-507FA8DB2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69FDAA-C542-3005-BCA3-105B5816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7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A4E7E-6120-D54F-B97E-97C64A1D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51A81-B521-B95A-0E56-880E0A2D7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91"/>
            <a:ext cx="7772400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1517-5554-C94C-B8AF-961EB916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Test on Selected Input Strings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4760A-48D6-FC0C-3220-0F608814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81167"/>
            <a:ext cx="7772400" cy="2940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79FFE-8011-152A-01C1-B9A105371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970508"/>
            <a:ext cx="5829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472B-B0E8-EDF6-7BCB-AA876A2F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Example 5.4: Machine Definition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3CABF-7410-D141-D12B-E632B308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50" y="1216152"/>
            <a:ext cx="6616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7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BE13F-F57B-393A-9116-0BE341A2E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1B0A-490C-686C-F55A-36A6B3F9C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205979"/>
            <a:ext cx="8684768" cy="857250"/>
          </a:xfrm>
        </p:spPr>
        <p:txBody>
          <a:bodyPr>
            <a:normAutofit fontScale="90000"/>
          </a:bodyPr>
          <a:lstStyle/>
          <a:p>
            <a:r>
              <a:rPr lang="en-IL" b="1" dirty="0"/>
              <a:t>Basic Definitions: </a:t>
            </a:r>
            <a:r>
              <a:rPr lang="en-US" b="1" dirty="0"/>
              <a:t>Languages as Infinite Sets of Strings</a:t>
            </a:r>
            <a:endParaRPr lang="en-IL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00821-3EEC-F33F-6890-9B3B1611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76" y="894712"/>
            <a:ext cx="4687570" cy="41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5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B11DC-20F2-7AD7-8C1B-DCD6A4C3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C6B0-4DDA-FA5B-6374-6611A82A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Language</a:t>
            </a:r>
            <a:r>
              <a:rPr lang="en-US" b="1" dirty="0"/>
              <a:t> for Example 5.4</a:t>
            </a:r>
            <a:endParaRPr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5C2AE-905C-5579-2251-626613628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" y="1255776"/>
            <a:ext cx="8924544" cy="368174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Mathematical Specification:</a:t>
            </a:r>
            <a:endParaRPr lang="en-US" dirty="0"/>
          </a:p>
          <a:p>
            <a:pPr marL="0" lvl="0" indent="0">
              <a:buNone/>
            </a:pPr>
            <a:r>
              <a:rPr lang="en-US" dirty="0"/>
              <a:t>	</a:t>
            </a:r>
            <a:r>
              <a:rPr dirty="0"/>
              <a:t>L</a:t>
            </a:r>
            <a:r>
              <a:rPr lang="en-US" dirty="0"/>
              <a:t>_5_4</a:t>
            </a:r>
            <a:r>
              <a:rPr dirty="0"/>
              <a:t> = {w ∈ {0,1}* | w has odd number of 1s}</a:t>
            </a:r>
          </a:p>
          <a:p>
            <a:pPr marL="0" lvl="0" indent="0">
              <a:buNone/>
            </a:pPr>
            <a:endParaRPr lang="en-IL" b="1" dirty="0"/>
          </a:p>
          <a:p>
            <a:pPr marL="0" lvl="0" indent="0">
              <a:buNone/>
            </a:pPr>
            <a:r>
              <a:rPr b="1" dirty="0"/>
              <a:t>Dafny Specification:</a:t>
            </a:r>
            <a:endParaRPr lang="en-US" b="1" dirty="0"/>
          </a:p>
          <a:p>
            <a:pPr marL="0" lvl="0" indent="0">
              <a:buNone/>
            </a:pP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5C037-926B-702A-4191-EEFA4EE4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" y="3219675"/>
            <a:ext cx="9055340" cy="70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5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The Traditional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 dirty="0"/>
              <a:t>Traditional Automata Theory Courses:</a:t>
            </a:r>
          </a:p>
          <a:p>
            <a:pPr lvl="0"/>
            <a:r>
              <a:rPr dirty="0"/>
              <a:t>📚 Abstract mathematical definitions on paper</a:t>
            </a:r>
          </a:p>
          <a:p>
            <a:pPr lvl="0"/>
            <a:r>
              <a:rPr dirty="0"/>
              <a:t>✏️ Hand-drawn state diagrams</a:t>
            </a:r>
          </a:p>
          <a:p>
            <a:pPr lvl="0"/>
            <a:r>
              <a:rPr dirty="0"/>
              <a:t>📝 Manual execution traces</a:t>
            </a:r>
          </a:p>
          <a:p>
            <a:pPr lvl="0"/>
            <a:r>
              <a:rPr dirty="0"/>
              <a:t>❓ “Does my machine actually work?”</a:t>
            </a:r>
            <a:endParaRPr lang="en-US" dirty="0"/>
          </a:p>
          <a:p>
            <a:pPr lvl="0"/>
            <a:endParaRPr dirty="0"/>
          </a:p>
          <a:p>
            <a:pPr marL="0" lvl="0" indent="0">
              <a:buNone/>
            </a:pPr>
            <a:r>
              <a:rPr b="1" dirty="0"/>
              <a:t>Student Experience:</a:t>
            </a:r>
            <a:endParaRPr lang="en-US" dirty="0"/>
          </a:p>
          <a:p>
            <a:r>
              <a:rPr dirty="0"/>
              <a:t>Errors discovered days later (after submission)</a:t>
            </a:r>
            <a:endParaRPr lang="en-US" dirty="0"/>
          </a:p>
          <a:p>
            <a:r>
              <a:rPr dirty="0"/>
              <a:t>Debugging on paper is tedious and error-prone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804E-8EFC-8342-E7F5-9E9D0F86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Textbook Simulator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C802F-7633-375D-79DD-8020D1809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511300"/>
            <a:ext cx="5067300" cy="212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6FD3C1-4F58-1281-CFE9-8DC67EE4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0" y="4443730"/>
            <a:ext cx="4584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7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DEEB6-FA15-FC6D-DB3B-657AF1A9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07B6-277E-AB21-AC88-27E47E04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DFSM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D2D07-D0D1-5444-CB01-84AFE53A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2" y="0"/>
            <a:ext cx="6908215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54248-BEFA-5625-F663-195019778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960" y="2987040"/>
            <a:ext cx="5391150" cy="1750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03508F-2618-4B73-26CB-02C380D02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44" y="1645920"/>
            <a:ext cx="5574046" cy="181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75B2E5-7E20-8779-B07B-9154EF1B9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1076960"/>
            <a:ext cx="5492750" cy="178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376FE-C851-F1C6-B094-B142AEC10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28" y="4358641"/>
            <a:ext cx="5391121" cy="175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A9CBE9-1DDA-20AB-32CD-AE4CE159D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44" y="4734560"/>
            <a:ext cx="5523245" cy="1793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D0C7C9-3C7A-128F-313A-F3D8E5B6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042159"/>
            <a:ext cx="5431790" cy="748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F67026-0B1E-3344-A942-9ECE4FC73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393440"/>
            <a:ext cx="5391150" cy="1750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19607C-5305-1EA4-177D-474BDD5BD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779520"/>
            <a:ext cx="5391150" cy="175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27AF45-4ABA-020E-B068-65745839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477520"/>
            <a:ext cx="5431790" cy="5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5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A3312-00FE-EE9B-60CD-237F81A93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6309-95F6-00F5-AFEC-086996E6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DFSM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A9143-1089-0D77-CE7B-6839F123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2" y="0"/>
            <a:ext cx="6908215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9AD324-516E-46A2-A530-7AE663D2D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042159"/>
            <a:ext cx="5431790" cy="748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446312-02C2-CD06-C833-268D690E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393440"/>
            <a:ext cx="5391150" cy="1750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D89AE4-05E1-EECA-BCB0-EBE2F28C9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477520"/>
            <a:ext cx="5431790" cy="528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8762C-DC05-0DD3-5A69-A97E644B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59" y="1676400"/>
            <a:ext cx="2021547" cy="1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C9FC8-7ECE-2A02-D809-58CBDDBD2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AF92-B891-7F1F-4FCA-D1A26A7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DFSM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EEB57-25DB-90E2-AD66-3478EB81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2" y="0"/>
            <a:ext cx="6908215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E55686-B1AE-78CB-C4E0-0260543A4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2042159"/>
            <a:ext cx="5431790" cy="748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AC59B6-5E02-C02C-F2F7-3FA9B03A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393440"/>
            <a:ext cx="5391150" cy="175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E21DE1-CE49-5D0F-7A80-4E405722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59" y="1676400"/>
            <a:ext cx="2021547" cy="1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8FB4-8563-46BB-29EC-764E3F0A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For the Precondition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644E0-D754-E4E1-7ACC-AAFFCA3C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96" y="1152466"/>
            <a:ext cx="67945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9ECD2-EA0F-5176-69A7-B3955246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96" y="2491979"/>
            <a:ext cx="70485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2C087E-086A-F9DC-A21D-A9A50AC01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04" y="3259992"/>
            <a:ext cx="62992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9F3BA-8514-8467-2F33-E6189E7F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307" y="3671641"/>
            <a:ext cx="2794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84CA74-D85B-5C88-1D55-330611542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665" y="3128572"/>
            <a:ext cx="3048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071F3-3DEC-B4B0-D33B-365707E9B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665" y="3384817"/>
            <a:ext cx="3048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40B29-B50B-07EF-9D6E-8E458E93B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014" y="3427849"/>
            <a:ext cx="203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61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749D-01E4-35C5-9CE6-1D00899D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For the Postcondition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15A67-DA2D-AD8C-ECE9-3C359204D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52742"/>
            <a:ext cx="7772400" cy="34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8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4EE5C-90E4-4A96-269C-FBA57246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9196-103D-642A-50EB-28B44C6C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For the Postcondition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B5CBA-A75B-6392-595E-2C9706B72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62481"/>
            <a:ext cx="7772400" cy="356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4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20CD8-48A1-5CDA-7963-529DE4DC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132-4B23-6BC0-59F3-E16902DF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DFSM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B206F-AEF2-3B42-8A60-09CFEB70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92" y="0"/>
            <a:ext cx="6908215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F92C3-2669-7697-AFF7-4DDC8973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59" y="1676400"/>
            <a:ext cx="2021547" cy="1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The </a:t>
            </a:r>
            <a:r>
              <a:rPr lang="en-US" b="1" dirty="0"/>
              <a:t>Machine </a:t>
            </a:r>
            <a:r>
              <a:rPr b="1" dirty="0"/>
              <a:t>Correctness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46169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b="1" dirty="0"/>
              <a:t>We have:</a:t>
            </a:r>
            <a:endParaRPr lang="en-US" b="1" dirty="0"/>
          </a:p>
          <a:p>
            <a:pPr marL="0" lvl="0" indent="0">
              <a:buNone/>
            </a:pPr>
            <a:r>
              <a:rPr dirty="0"/>
              <a:t>- Machine M</a:t>
            </a:r>
            <a:r>
              <a:rPr lang="en-US" dirty="0"/>
              <a:t>_5_4</a:t>
            </a:r>
            <a:r>
              <a:rPr dirty="0"/>
              <a:t> (implementation) </a:t>
            </a:r>
            <a:endParaRPr lang="en-US" dirty="0"/>
          </a:p>
          <a:p>
            <a:pPr marL="0" lvl="0" indent="0">
              <a:buNone/>
            </a:pPr>
            <a:r>
              <a:rPr dirty="0"/>
              <a:t>- Language L</a:t>
            </a:r>
            <a:r>
              <a:rPr lang="en-US" dirty="0"/>
              <a:t>_5_4</a:t>
            </a:r>
            <a:r>
              <a:rPr dirty="0"/>
              <a:t> (specification)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Question:</a:t>
            </a:r>
            <a:r>
              <a:rPr dirty="0"/>
              <a:t> Does M</a:t>
            </a:r>
            <a:r>
              <a:rPr lang="en-US" dirty="0"/>
              <a:t>_5_4</a:t>
            </a:r>
            <a:r>
              <a:rPr dirty="0"/>
              <a:t> accept exactly L</a:t>
            </a:r>
            <a:r>
              <a:rPr lang="en-US" dirty="0"/>
              <a:t>_5_4</a:t>
            </a:r>
            <a:r>
              <a:rPr dirty="0"/>
              <a:t>?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In Dafny: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lemma Lemma_16()
    ensures L(M_16) == L_16</a:t>
            </a:r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This is what we’ll prove!</a:t>
            </a:r>
            <a:r>
              <a:rPr dirty="0"/>
              <a:t> (</a:t>
            </a:r>
            <a:r>
              <a:rPr lang="en-US" dirty="0"/>
              <a:t>formal</a:t>
            </a:r>
            <a:r>
              <a:rPr dirty="0"/>
              <a:t>ly, </a:t>
            </a:r>
            <a:r>
              <a:rPr lang="en-US" dirty="0"/>
              <a:t>auto-actively</a:t>
            </a:r>
            <a:r>
              <a:rPr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378FB-4A77-E08F-D313-07D00BF8D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3" y="3219604"/>
            <a:ext cx="4763607" cy="9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04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Base Case: An Empty String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A0650-87BD-E4B7-7463-F3C96D345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" y="1243584"/>
            <a:ext cx="9130907" cy="2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0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Dafny to the Rescue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What if students could:</a:t>
            </a:r>
            <a:endParaRPr lang="en-US"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✅ </a:t>
            </a:r>
            <a:r>
              <a:rPr b="1" dirty="0"/>
              <a:t>Run</a:t>
            </a:r>
            <a:r>
              <a:rPr dirty="0"/>
              <a:t> their automata on test inputs?</a:t>
            </a:r>
          </a:p>
          <a:p>
            <a:pPr lvl="0"/>
            <a:r>
              <a:rPr dirty="0"/>
              <a:t>✅</a:t>
            </a:r>
            <a:r>
              <a:rPr lang="en-US" b="1" dirty="0"/>
              <a:t> Debug</a:t>
            </a:r>
            <a:r>
              <a:rPr lang="en-US" dirty="0"/>
              <a:t> with immediate feedback?</a:t>
            </a:r>
          </a:p>
          <a:p>
            <a:pPr lvl="0"/>
            <a:r>
              <a:rPr lang="en-IL" dirty="0"/>
              <a:t>✅ </a:t>
            </a:r>
            <a:r>
              <a:rPr lang="en-US" b="1" dirty="0"/>
              <a:t>Verify</a:t>
            </a:r>
            <a:r>
              <a:rPr lang="en-US" dirty="0"/>
              <a:t> correctness formally? </a:t>
            </a:r>
          </a:p>
          <a:p>
            <a:pPr lvl="0"/>
            <a:r>
              <a:rPr dirty="0"/>
              <a:t>✅ </a:t>
            </a:r>
            <a:r>
              <a:rPr b="1" dirty="0"/>
              <a:t>Understand</a:t>
            </a:r>
            <a:r>
              <a:rPr dirty="0"/>
              <a:t> through hands-on implementation?</a:t>
            </a:r>
            <a:endParaRPr lang="en-US" dirty="0"/>
          </a:p>
          <a:p>
            <a:pPr lvl="0"/>
            <a:endParaRPr dirty="0"/>
          </a:p>
          <a:p>
            <a:pPr marL="0" lvl="0" indent="0">
              <a:buNone/>
            </a:pPr>
            <a:r>
              <a:rPr dirty="0"/>
              <a:t>Answer: Use Dafny!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FB3AA-0599-457D-C1E4-CED1DF59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6F0A7-90F2-9F00-9684-5FCD19E8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General Case: A Non-Empty String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31C0D-A98F-1136-FA0F-13001A34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2" y="921337"/>
            <a:ext cx="7263384" cy="42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05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2435E-0C84-303C-BBB4-19E1D0A5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558C-6EE1-1626-3A31-5B71F3B7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Lemma for q₀</a:t>
            </a:r>
            <a:r>
              <a:rPr lang="en-US" b="1" dirty="0"/>
              <a:t>: An Empty String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EA8A19-758A-C8D9-8941-96383647E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70449"/>
            <a:ext cx="7772400" cy="280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3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CF769-1CAD-0F43-3E58-80D7069C5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1AC33-6086-A1D6-4493-C08A0431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b="1" dirty="0"/>
              <a:t>Lemma for </a:t>
            </a:r>
            <a:r>
              <a:rPr lang="en-US" b="1" dirty="0"/>
              <a:t>state </a:t>
            </a:r>
            <a:r>
              <a:rPr b="1" dirty="0"/>
              <a:t>q₀</a:t>
            </a:r>
            <a:r>
              <a:rPr lang="en-US" b="1" dirty="0"/>
              <a:t>: A Non-Empty String on ‘0’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FC304-071D-05BB-852E-0179E113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4949"/>
            <a:ext cx="7772400" cy="37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57FF8-C232-C254-5C2A-C0E16AA9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1258C-152A-9FCE-304E-7ECB1306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Lemma for state q₀: A Non-Empty String on ‘1’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125B6-84DB-B961-AF6E-505FA2E2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2419"/>
            <a:ext cx="7772400" cy="17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9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1C10-4B3A-72CA-3A6B-D795E64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Proof Structure for the Correctness of a DFSM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5128-97C7-18BF-500E-15DD15F31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By induction on the size of the input string</a:t>
            </a:r>
          </a:p>
          <a:p>
            <a:r>
              <a:rPr lang="en-IL" dirty="0"/>
              <a:t>Lemma for each state</a:t>
            </a:r>
          </a:p>
          <a:p>
            <a:pPr lvl="1"/>
            <a:r>
              <a:rPr lang="en-IL" dirty="0"/>
              <a:t>Mutually recursive</a:t>
            </a:r>
          </a:p>
          <a:p>
            <a:pPr lvl="1"/>
            <a:r>
              <a:rPr lang="en-IL" dirty="0"/>
              <a:t>Proof follows the machine’s transition function</a:t>
            </a:r>
          </a:p>
          <a:p>
            <a:r>
              <a:rPr lang="en-IL" dirty="0"/>
              <a:t>Main proof “calls” the lemma of the machine’s start state</a:t>
            </a:r>
          </a:p>
        </p:txBody>
      </p:sp>
    </p:spTree>
    <p:extLst>
      <p:ext uri="{BB962C8B-B14F-4D97-AF65-F5344CB8AC3E}">
        <p14:creationId xmlns:p14="http://schemas.microsoft.com/office/powerpoint/2010/main" val="3959631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6DDB-144D-A137-107D-281F872F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Deterministic FSM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327A-852B-3E83-2E5F-2D9CD5148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03920" cy="3394472"/>
          </a:xfrm>
        </p:spPr>
        <p:txBody>
          <a:bodyPr/>
          <a:lstStyle/>
          <a:p>
            <a:r>
              <a:rPr lang="en-US" dirty="0"/>
              <a:t>Semantics of a DFSM is formally defined</a:t>
            </a:r>
          </a:p>
          <a:p>
            <a:r>
              <a:rPr lang="en-US" dirty="0"/>
              <a:t>DFSM interpreter fully proved</a:t>
            </a:r>
          </a:p>
          <a:p>
            <a:r>
              <a:rPr lang="en-US" dirty="0"/>
              <a:t>Students can test and prove correctness of their DFSMs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82196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Result:</a:t>
            </a:r>
            <a:r>
              <a:t> Students see theory come alive!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Course Scope &amp; Ecosystem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What’s Included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47337"/>
          </a:xfrm>
        </p:spPr>
        <p:txBody>
          <a:bodyPr>
            <a:normAutofit fontScale="77500" lnSpcReduction="20000"/>
          </a:bodyPr>
          <a:lstStyle/>
          <a:p>
            <a:r>
              <a:rPr b="1" dirty="0"/>
              <a:t>Fully Formalized:</a:t>
            </a:r>
            <a:r>
              <a:rPr dirty="0"/>
              <a:t> </a:t>
            </a:r>
            <a:endParaRPr lang="en-US" dirty="0"/>
          </a:p>
          <a:p>
            <a:pPr lvl="1"/>
            <a:r>
              <a:rPr dirty="0"/>
              <a:t>Strings, languages, basic operations </a:t>
            </a:r>
            <a:endParaRPr lang="en-US" dirty="0"/>
          </a:p>
          <a:p>
            <a:pPr lvl="1"/>
            <a:r>
              <a:rPr dirty="0"/>
              <a:t>DFSMs with complete correctness proofs (M</a:t>
            </a:r>
            <a:r>
              <a:rPr lang="en-US" dirty="0"/>
              <a:t>_5_4</a:t>
            </a:r>
            <a:r>
              <a:rPr dirty="0"/>
              <a:t>!) </a:t>
            </a:r>
            <a:endParaRPr lang="en-US" dirty="0"/>
          </a:p>
          <a:p>
            <a:pPr lvl="1"/>
            <a:r>
              <a:rPr dirty="0"/>
              <a:t>NDFSMs with epsilon-closure</a:t>
            </a:r>
            <a:endParaRPr lang="en-US" dirty="0"/>
          </a:p>
          <a:p>
            <a:r>
              <a:rPr b="1" dirty="0"/>
              <a:t>Partially Verified:</a:t>
            </a:r>
            <a:r>
              <a:rPr dirty="0"/>
              <a:t> </a:t>
            </a:r>
            <a:endParaRPr lang="en-US" dirty="0"/>
          </a:p>
          <a:p>
            <a:pPr lvl="1"/>
            <a:r>
              <a:rPr dirty="0"/>
              <a:t>Pumping Lemma </a:t>
            </a:r>
            <a:r>
              <a:rPr lang="en-US" dirty="0"/>
              <a:t>for Regular Languages </a:t>
            </a:r>
            <a:r>
              <a:rPr dirty="0"/>
              <a:t>(some helper lemmas unverified) </a:t>
            </a:r>
            <a:endParaRPr lang="en-US" dirty="0"/>
          </a:p>
          <a:p>
            <a:pPr lvl="1"/>
            <a:r>
              <a:rPr lang="en-US" dirty="0"/>
              <a:t>Regular expressions and Kleene’s theorem </a:t>
            </a:r>
          </a:p>
          <a:p>
            <a:pPr lvl="1"/>
            <a:r>
              <a:rPr lang="en-US" dirty="0"/>
              <a:t>CFGs with derivation generators </a:t>
            </a:r>
          </a:p>
          <a:p>
            <a:pPr lvl="1"/>
            <a:r>
              <a:rPr lang="en-US" dirty="0"/>
              <a:t>PDAs with nondeterministic simulators</a:t>
            </a:r>
          </a:p>
          <a:p>
            <a:pPr lvl="1"/>
            <a:r>
              <a:rPr lang="en-US" dirty="0"/>
              <a:t>Turing machines with operational semantics </a:t>
            </a:r>
          </a:p>
          <a:p>
            <a:pPr lvl="1"/>
            <a:r>
              <a:rPr dirty="0"/>
              <a:t>Advanced algorithms (construction proofs incomplete)</a:t>
            </a:r>
            <a:endParaRPr lang="en-US" dirty="0"/>
          </a:p>
          <a:p>
            <a:r>
              <a:rPr b="1" dirty="0"/>
              <a:t>Tools:</a:t>
            </a:r>
            <a:r>
              <a:rPr dirty="0"/>
              <a:t> </a:t>
            </a:r>
            <a:endParaRPr lang="en-US" dirty="0"/>
          </a:p>
          <a:p>
            <a:pPr lvl="1"/>
            <a:r>
              <a:rPr dirty="0"/>
              <a:t>Simulators for all automaton types (in Dafny) </a:t>
            </a:r>
            <a:endParaRPr lang="en-US" dirty="0"/>
          </a:p>
          <a:p>
            <a:pPr lvl="1"/>
            <a:r>
              <a:rPr dirty="0"/>
              <a:t>Web visualizers (Dafny → Python → </a:t>
            </a:r>
            <a:r>
              <a:rPr dirty="0" err="1"/>
              <a:t>Streamlit</a:t>
            </a:r>
            <a:r>
              <a:rPr dirty="0"/>
              <a:t>) </a:t>
            </a:r>
            <a:endParaRPr lang="en-US" dirty="0"/>
          </a:p>
          <a:p>
            <a:pPr lvl="1"/>
            <a:r>
              <a:rPr lang="en-US" dirty="0"/>
              <a:t>Potential: </a:t>
            </a:r>
            <a:r>
              <a:rPr dirty="0"/>
              <a:t>Automated testing for assignment</a:t>
            </a:r>
            <a:r>
              <a:rPr lang="en-US" dirty="0"/>
              <a:t> submission</a:t>
            </a:r>
            <a:r>
              <a:rPr dirty="0"/>
              <a:t>s</a:t>
            </a:r>
            <a:r>
              <a:rPr lang="en-US" dirty="0"/>
              <a:t> evaluation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What’s NOT Covered</a:t>
            </a:r>
            <a:r>
              <a:rPr lang="en-US" b="1" dirty="0"/>
              <a:t> [with Dafny]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b="1" dirty="0"/>
              <a:t>Not Included:</a:t>
            </a:r>
            <a:r>
              <a:rPr dirty="0"/>
              <a:t> </a:t>
            </a:r>
            <a:endParaRPr lang="en-US" dirty="0"/>
          </a:p>
          <a:p>
            <a:pPr lvl="1"/>
            <a:r>
              <a:rPr dirty="0"/>
              <a:t>Parsers and parsing algorithms </a:t>
            </a:r>
            <a:endParaRPr lang="en-US" dirty="0"/>
          </a:p>
          <a:p>
            <a:pPr lvl="1"/>
            <a:r>
              <a:rPr dirty="0"/>
              <a:t>Decidability formalization</a:t>
            </a:r>
            <a:endParaRPr lang="en-US" dirty="0"/>
          </a:p>
          <a:p>
            <a:pPr lvl="1"/>
            <a:r>
              <a:rPr dirty="0"/>
              <a:t>Complete verification of all algorithms </a:t>
            </a:r>
            <a:endParaRPr lang="en-US" dirty="0"/>
          </a:p>
          <a:p>
            <a:pPr lvl="1"/>
            <a:r>
              <a:rPr dirty="0"/>
              <a:t>Many advanced proofs</a:t>
            </a:r>
          </a:p>
          <a:p>
            <a:r>
              <a:rPr lang="en-US" b="1" dirty="0"/>
              <a:t>Honest</a:t>
            </a:r>
            <a:r>
              <a:rPr b="1" dirty="0"/>
              <a:t> Assessment:</a:t>
            </a:r>
            <a:endParaRPr lang="en-US" dirty="0"/>
          </a:p>
          <a:p>
            <a:pPr lvl="1"/>
            <a:r>
              <a:rPr dirty="0"/>
              <a:t>Full verification requires expertise beyond 2nd-year </a:t>
            </a:r>
            <a:r>
              <a:rPr lang="en-US" dirty="0"/>
              <a:t>undergrad</a:t>
            </a:r>
            <a:r>
              <a:rPr dirty="0"/>
              <a:t>s </a:t>
            </a:r>
            <a:endParaRPr lang="en-US" dirty="0"/>
          </a:p>
          <a:p>
            <a:pPr lvl="1"/>
            <a:r>
              <a:rPr dirty="0"/>
              <a:t>Some proofs serve as examples, not requirements </a:t>
            </a:r>
            <a:endParaRPr lang="en-US" dirty="0"/>
          </a:p>
          <a:p>
            <a:pPr lvl="1"/>
            <a:r>
              <a:rPr dirty="0"/>
              <a:t>Focus on learning through doing, proofs as bonus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AB95-FD61-8A66-657A-D72C6399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My Formal Methods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B9A27-0667-AF5E-A1E8-184084F26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2623"/>
            <a:ext cx="8360229" cy="3754897"/>
          </a:xfrm>
        </p:spPr>
        <p:txBody>
          <a:bodyPr>
            <a:normAutofit fontScale="55000" lnSpcReduction="20000"/>
          </a:bodyPr>
          <a:lstStyle/>
          <a:p>
            <a:r>
              <a:rPr lang="en-IL" dirty="0"/>
              <a:t>Corret-by-Construction Program Transformation Algorithms [Oxford University, 2001-2006]</a:t>
            </a:r>
          </a:p>
          <a:p>
            <a:pPr lvl="1"/>
            <a:r>
              <a:rPr lang="en-IL" dirty="0">
                <a:hlinkClick r:id="rId2"/>
              </a:rPr>
              <a:t>My doctoral thesis</a:t>
            </a:r>
            <a:endParaRPr lang="en-IL" dirty="0"/>
          </a:p>
          <a:p>
            <a:pPr lvl="1"/>
            <a:r>
              <a:rPr lang="en-IL" dirty="0"/>
              <a:t>Calculational proofs (on paper) via assertion propagation</a:t>
            </a:r>
          </a:p>
          <a:p>
            <a:pPr lvl="1"/>
            <a:r>
              <a:rPr lang="en-IL" dirty="0"/>
              <a:t>Based on Dijkstra and Scholten’s </a:t>
            </a:r>
            <a:r>
              <a:rPr lang="en-US" u="sng" dirty="0">
                <a:hlinkClick r:id="rId3"/>
              </a:rPr>
              <a:t>Predicate Calculus and Program Semantics</a:t>
            </a:r>
            <a:endParaRPr lang="en-US" u="sng" dirty="0"/>
          </a:p>
          <a:p>
            <a:pPr lvl="1"/>
            <a:endParaRPr lang="en-IL" dirty="0"/>
          </a:p>
          <a:p>
            <a:r>
              <a:rPr lang="en-IL" dirty="0"/>
              <a:t>Teaching with Dafny</a:t>
            </a:r>
          </a:p>
          <a:p>
            <a:pPr lvl="1"/>
            <a:r>
              <a:rPr lang="en-IL" dirty="0">
                <a:hlinkClick r:id="rId4"/>
              </a:rPr>
              <a:t>Assertive Programming</a:t>
            </a:r>
            <a:r>
              <a:rPr lang="en-IL" dirty="0"/>
              <a:t> (</a:t>
            </a:r>
            <a:r>
              <a:rPr lang="en-IL" dirty="0">
                <a:hlinkClick r:id="rId5"/>
              </a:rPr>
              <a:t>some Ada/SPARK too</a:t>
            </a:r>
            <a:r>
              <a:rPr lang="en-IL" dirty="0"/>
              <a:t>)</a:t>
            </a:r>
          </a:p>
          <a:p>
            <a:pPr lvl="2"/>
            <a:r>
              <a:rPr lang="en-IL" dirty="0"/>
              <a:t>Ben-Gurion University of the Negev (BGU) [2013-2024]</a:t>
            </a:r>
          </a:p>
          <a:p>
            <a:pPr lvl="2"/>
            <a:r>
              <a:rPr lang="en-IL" dirty="0"/>
              <a:t>AFEKA Academic College of Engineering in Tel-Aviv [2016-2021]</a:t>
            </a:r>
          </a:p>
          <a:p>
            <a:pPr lvl="2"/>
            <a:r>
              <a:rPr lang="en-IL" dirty="0"/>
              <a:t>Academic College of Tel Aviv – Yaffo (MTA) [2013-2015]</a:t>
            </a:r>
          </a:p>
          <a:p>
            <a:pPr lvl="1"/>
            <a:r>
              <a:rPr lang="en-IL" dirty="0">
                <a:hlinkClick r:id="rId6"/>
              </a:rPr>
              <a:t>Logic and Set Theory</a:t>
            </a:r>
            <a:endParaRPr lang="en-IL" dirty="0"/>
          </a:p>
          <a:p>
            <a:pPr lvl="2"/>
            <a:r>
              <a:rPr lang="en-IL" dirty="0"/>
              <a:t>Ramat Gan Academic College (RGAC) [2021-2024]</a:t>
            </a:r>
          </a:p>
          <a:p>
            <a:pPr lvl="1"/>
            <a:r>
              <a:rPr lang="en-IL" b="1" dirty="0"/>
              <a:t>This talk: </a:t>
            </a:r>
            <a:r>
              <a:rPr lang="en-IL" b="1" dirty="0">
                <a:hlinkClick r:id="rId7"/>
              </a:rPr>
              <a:t>Automata Theory and Formal Languages</a:t>
            </a:r>
            <a:endParaRPr lang="en-IL" dirty="0"/>
          </a:p>
          <a:p>
            <a:pPr lvl="2"/>
            <a:r>
              <a:rPr lang="en-IL" dirty="0"/>
              <a:t>RGAC [Fall 2021, Spring 2023]</a:t>
            </a:r>
          </a:p>
          <a:p>
            <a:pPr lvl="2"/>
            <a:r>
              <a:rPr lang="en-IL" dirty="0"/>
              <a:t>AFEKA [Summer 2020]</a:t>
            </a:r>
          </a:p>
          <a:p>
            <a:pPr lvl="1"/>
            <a:endParaRPr lang="en-IL" dirty="0"/>
          </a:p>
          <a:p>
            <a:r>
              <a:rPr lang="en-IL" dirty="0"/>
              <a:t>Formal Verification of Firmware and Software [NVIDIA, since Dec. 2020]</a:t>
            </a:r>
          </a:p>
          <a:p>
            <a:pPr lvl="1"/>
            <a:r>
              <a:rPr lang="en-IL" dirty="0"/>
              <a:t>Model Checking and Deductive Verification</a:t>
            </a:r>
          </a:p>
          <a:p>
            <a:pPr lvl="1"/>
            <a:r>
              <a:rPr lang="en-IL" dirty="0"/>
              <a:t>Sequential and Concurrent code</a:t>
            </a:r>
          </a:p>
          <a:p>
            <a:pPr lvl="1"/>
            <a:r>
              <a:rPr lang="en-IL" dirty="0"/>
              <a:t>Languages: C , C++, Ada/SPARK</a:t>
            </a:r>
          </a:p>
        </p:txBody>
      </p:sp>
    </p:spTree>
    <p:extLst>
      <p:ext uri="{BB962C8B-B14F-4D97-AF65-F5344CB8AC3E}">
        <p14:creationId xmlns:p14="http://schemas.microsoft.com/office/powerpoint/2010/main" val="59916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Conclusion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21231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Dafny transforms automata theory education:</a:t>
            </a:r>
          </a:p>
          <a:p>
            <a:r>
              <a:rPr dirty="0"/>
              <a:t>Abstract → Concrete</a:t>
            </a:r>
            <a:endParaRPr lang="en-US" dirty="0"/>
          </a:p>
          <a:p>
            <a:pPr lvl="1"/>
            <a:r>
              <a:rPr lang="en-US" dirty="0"/>
              <a:t>E</a:t>
            </a:r>
            <a:r>
              <a:rPr dirty="0"/>
              <a:t>xecutable </a:t>
            </a:r>
            <a:r>
              <a:rPr lang="en-US" dirty="0"/>
              <a:t>(</a:t>
            </a:r>
            <a:r>
              <a:rPr lang="en-US" dirty="0" err="1"/>
              <a:t>imperative+declarative+functional</a:t>
            </a:r>
            <a:r>
              <a:rPr lang="en-US" dirty="0"/>
              <a:t>) </a:t>
            </a:r>
            <a:r>
              <a:rPr dirty="0"/>
              <a:t>code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dirty="0"/>
              <a:t>mmediate feedback</a:t>
            </a:r>
            <a:endParaRPr lang="en-US" dirty="0"/>
          </a:p>
          <a:p>
            <a:r>
              <a:rPr dirty="0"/>
              <a:t>Complete </a:t>
            </a:r>
            <a:r>
              <a:rPr lang="en-US" dirty="0"/>
              <a:t>Auto-Active </a:t>
            </a:r>
            <a:r>
              <a:rPr dirty="0"/>
              <a:t>Verification Possible</a:t>
            </a:r>
            <a:endParaRPr lang="en-US" dirty="0"/>
          </a:p>
          <a:p>
            <a:pPr lvl="1"/>
            <a:r>
              <a:rPr lang="en-US" dirty="0"/>
              <a:t>FSMs (like the </a:t>
            </a:r>
            <a:r>
              <a:rPr dirty="0"/>
              <a:t>M</a:t>
            </a:r>
            <a:r>
              <a:rPr lang="en-US" dirty="0"/>
              <a:t>_</a:t>
            </a:r>
            <a:r>
              <a:rPr lang="en-US"/>
              <a:t>5_4 example)</a:t>
            </a:r>
            <a:r>
              <a:t> </a:t>
            </a:r>
            <a:r>
              <a:rPr dirty="0"/>
              <a:t>fully proven</a:t>
            </a:r>
            <a:endParaRPr lang="en-US" dirty="0"/>
          </a:p>
          <a:p>
            <a:pPr lvl="1"/>
            <a:r>
              <a:rPr dirty="0"/>
              <a:t>No logical gaps, checked</a:t>
            </a:r>
            <a:r>
              <a:rPr lang="en-US" dirty="0"/>
              <a:t> by the machine</a:t>
            </a:r>
          </a:p>
          <a:p>
            <a:r>
              <a:rPr dirty="0"/>
              <a:t>Students Learn by Doing</a:t>
            </a:r>
          </a:p>
          <a:p>
            <a:pPr lvl="1"/>
            <a:r>
              <a:rPr dirty="0"/>
              <a:t>Implement, test, debug, understand</a:t>
            </a:r>
          </a:p>
          <a:p>
            <a:pPr lvl="1"/>
            <a:r>
              <a:rPr dirty="0"/>
              <a:t>Optional proofs deepen understanding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E13C-9785-9475-AE0D-05F3AB9C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7C892-A310-3F1E-456E-83DC31B05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For more info please reach out to me:</a:t>
            </a:r>
            <a:endParaRPr lang="en-US" dirty="0"/>
          </a:p>
          <a:p>
            <a:pPr marL="342900" lvl="1" indent="0">
              <a:buNone/>
            </a:pPr>
            <a:endParaRPr lang="en-IL" dirty="0"/>
          </a:p>
          <a:p>
            <a:pPr marL="342900" lvl="1" indent="0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CA4A2-AB86-6F07-DCFD-3C8856EB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6" y="1809173"/>
            <a:ext cx="3759200" cy="158750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637EBCE2-4A14-160F-B3A2-3A421E5CF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52" y="3502314"/>
            <a:ext cx="35814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9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Backup Slides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Backup: Assignment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dirty="0"/>
              <a:t>Assignment 1 (Chapter 5): DFSMs</a:t>
            </a:r>
            <a:endParaRPr lang="en-US" dirty="0"/>
          </a:p>
          <a:p>
            <a:pPr lvl="1"/>
            <a:r>
              <a:rPr dirty="0"/>
              <a:t>Binary strings where every ‘a’ has ‘b’ before and after </a:t>
            </a:r>
            <a:endParaRPr lang="en-US" dirty="0"/>
          </a:p>
          <a:p>
            <a:pPr lvl="1"/>
            <a:r>
              <a:rPr dirty="0"/>
              <a:t>Strings with neither “ab” nor “bb” substring </a:t>
            </a:r>
            <a:endParaRPr lang="en-US" dirty="0"/>
          </a:p>
          <a:p>
            <a:pPr lvl="1"/>
            <a:r>
              <a:rPr dirty="0"/>
              <a:t>Binary numbers divisible by 3</a:t>
            </a:r>
            <a:endParaRPr lang="en-US" dirty="0"/>
          </a:p>
          <a:p>
            <a:r>
              <a:rPr dirty="0"/>
              <a:t>Assignment 1 (Chapter 6): NDFSMs </a:t>
            </a:r>
            <a:endParaRPr lang="en-US" dirty="0"/>
          </a:p>
          <a:p>
            <a:pPr lvl="1"/>
            <a:r>
              <a:rPr dirty="0"/>
              <a:t>Strings containing “aa” or “bb” </a:t>
            </a:r>
            <a:endParaRPr lang="en-US" dirty="0"/>
          </a:p>
          <a:p>
            <a:pPr lvl="1"/>
            <a:r>
              <a:rPr dirty="0"/>
              <a:t>Third-to-last symbol is ‘1’ </a:t>
            </a:r>
            <a:endParaRPr lang="en-US" dirty="0"/>
          </a:p>
          <a:p>
            <a:pPr lvl="1"/>
            <a:r>
              <a:rPr dirty="0"/>
              <a:t>Manually trace epsilon-closure</a:t>
            </a:r>
            <a:endParaRPr lang="en-US" dirty="0"/>
          </a:p>
          <a:p>
            <a:r>
              <a:rPr dirty="0"/>
              <a:t>Assignment 2 (Chapter 11): CFGs </a:t>
            </a:r>
            <a:endParaRPr lang="en-US" dirty="0"/>
          </a:p>
          <a:p>
            <a:pPr lvl="1"/>
            <a:r>
              <a:rPr dirty="0"/>
              <a:t>Balanced parentheses (multiple types) </a:t>
            </a:r>
            <a:endParaRPr lang="en-US" dirty="0"/>
          </a:p>
          <a:p>
            <a:pPr lvl="1"/>
            <a:r>
              <a:rPr dirty="0"/>
              <a:t>Palindromes - {</a:t>
            </a:r>
            <a:r>
              <a:rPr dirty="0" err="1"/>
              <a:t>a^i</a:t>
            </a:r>
            <a:r>
              <a:rPr dirty="0"/>
              <a:t> </a:t>
            </a:r>
            <a:r>
              <a:rPr dirty="0" err="1"/>
              <a:t>b^j</a:t>
            </a:r>
            <a:r>
              <a:rPr dirty="0"/>
              <a:t> | 2i = 3j + 1}</a:t>
            </a:r>
            <a:endParaRPr lang="en-US" dirty="0"/>
          </a:p>
          <a:p>
            <a:r>
              <a:rPr lang="en-US" dirty="0"/>
              <a:t>Assignment 2 (Chapter 12): PDAs </a:t>
            </a:r>
          </a:p>
          <a:p>
            <a:pPr lvl="1"/>
            <a:r>
              <a:rPr lang="en-US" dirty="0"/>
              <a:t>Same languages as CFG assignment </a:t>
            </a:r>
          </a:p>
          <a:p>
            <a:pPr lvl="1"/>
            <a:r>
              <a:rPr lang="en-US" dirty="0"/>
              <a:t>Test with simulator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BB4B-8CA7-ABE7-C353-397A88CCC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0D4C-A89A-7CB2-3F74-7EE6CE38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Example NDFSM: Strings containing “aa” or “bb”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6EB51-D3DA-E33A-7A24-437CBD50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037082"/>
            <a:ext cx="6273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3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A5891-298D-E571-F871-503350AC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5561"/>
            <a:ext cx="7772400" cy="38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9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78DA29-BEE1-DA31-673C-3DC60C897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5200"/>
            <a:ext cx="7772400" cy="41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30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908CF-BCC6-85E4-D080-5B6B94EB3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999CB-8F5D-6EAF-D979-A879C5C6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4622"/>
            <a:ext cx="7772400" cy="41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65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3E792-235C-3C17-6340-644C6149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DE7EC-3563-7D02-A231-C14FCD284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3989"/>
            <a:ext cx="7772400" cy="42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E50C4-E36C-CA21-B4AE-1E89D8527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Math to Verifiable Executable Code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E04F0-E28E-3E3F-3695-23243C1AE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013" y="1200151"/>
            <a:ext cx="5789538" cy="3394472"/>
          </a:xfrm>
        </p:spPr>
        <p:txBody>
          <a:bodyPr/>
          <a:lstStyle/>
          <a:p>
            <a:r>
              <a:rPr lang="en-IL" dirty="0"/>
              <a:t>Strictly follow the Textbook by Elaine Rich</a:t>
            </a:r>
          </a:p>
          <a:p>
            <a:r>
              <a:rPr lang="en-IL" dirty="0"/>
              <a:t>Formulated substantial portions in Dafny</a:t>
            </a:r>
          </a:p>
          <a:p>
            <a:r>
              <a:rPr lang="en-IL" dirty="0"/>
              <a:t>This talk’s focus: DFSMs</a:t>
            </a:r>
          </a:p>
          <a:p>
            <a:pPr lvl="1"/>
            <a:r>
              <a:rPr lang="en-IL" dirty="0"/>
              <a:t>Deterministic Finite State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D734-F43B-DFE3-2A53-08018454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51" y="1288719"/>
            <a:ext cx="2850396" cy="3714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B5FB1-B29A-A3FE-479D-0DCAD38F7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420" y="3006277"/>
            <a:ext cx="2080727" cy="16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64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CB1F7-D9D6-2CA3-619F-9F005200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7C515-E91D-0949-E91F-94EF3BAB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67089"/>
            <a:ext cx="7772400" cy="42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71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94B7C-A4F2-D448-E8B3-C5F3057E9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19D05A-15BB-E372-888A-32FD794F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5837"/>
            <a:ext cx="7772400" cy="43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46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BA675C-3DDB-4244-E7DB-6698CAC2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34529"/>
            <a:ext cx="4356100" cy="161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22AF7-14F3-9F95-BB9E-ABAB4C71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" y="1688846"/>
            <a:ext cx="4724400" cy="158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FBA7E-4240-5662-8D40-43B47F305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" y="3302000"/>
            <a:ext cx="4660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93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3AA5F-A08C-FF09-C898-FB0DAA5D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" y="1434943"/>
            <a:ext cx="12227727" cy="32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53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9D4D4E-F0DE-BC8B-2BE2-DF53E1DEB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43187"/>
            <a:ext cx="7772400" cy="38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66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BF9AE-88DB-D514-D73E-BECA1B58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1163"/>
            <a:ext cx="7772400" cy="48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08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6A74F-CBC3-A57A-B5A9-C1B80C25D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7" y="1067102"/>
            <a:ext cx="8307473" cy="386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91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6BCDF4-F071-C490-5AF4-F5DB979A3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9" y="1430081"/>
            <a:ext cx="8156435" cy="30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9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FE9EF-5D46-E845-FEA4-A5C88F39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83" y="0"/>
            <a:ext cx="71958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06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2FAC-6AA9-AB7C-BA3E-CBFFE68A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65D37E-A5DD-421E-4A7A-8432B3BE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34" y="0"/>
            <a:ext cx="72873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4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4" y="3219832"/>
            <a:ext cx="8400287" cy="1021556"/>
          </a:xfrm>
        </p:spPr>
        <p:txBody>
          <a:bodyPr/>
          <a:lstStyle/>
          <a:p>
            <a:r>
              <a:rPr lang="en-IL" dirty="0"/>
              <a:t>Deterministic Finite State Machines (</a:t>
            </a:r>
            <a:r>
              <a:rPr lang="en-US" dirty="0"/>
              <a:t>D</a:t>
            </a:r>
            <a:r>
              <a:rPr dirty="0"/>
              <a:t>FSM</a:t>
            </a:r>
            <a:r>
              <a:rPr lang="en-US" dirty="0"/>
              <a:t>s):</a:t>
            </a:r>
            <a:r>
              <a:rPr dirty="0"/>
              <a:t> Deep Dive</a:t>
            </a:r>
          </a:p>
        </p:txBody>
      </p:sp>
    </p:spTree>
    <p:extLst>
      <p:ext uri="{BB962C8B-B14F-4D97-AF65-F5344CB8AC3E}">
        <p14:creationId xmlns:p14="http://schemas.microsoft.com/office/powerpoint/2010/main" val="1789075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7729C-E535-E2A6-BF61-9F4E928F5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DA8C6B-8F36-6ADE-B861-172A2A96B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27" y="0"/>
            <a:ext cx="7275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1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B90D4-03C1-3C7B-B50D-6F2E8DF92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10545-6F6D-68D4-C30C-0098F0E9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67" y="0"/>
            <a:ext cx="72922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97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44467-00A7-363C-905B-C94C95FD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0B8B9-26E2-0DDF-66F6-1E11571F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18" y="0"/>
            <a:ext cx="72449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6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FB8F-87AE-5EC7-516A-C84B557EC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7F153-75A4-EE46-CEDB-7AE3F9AC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87" y="0"/>
            <a:ext cx="725842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29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3106-1BA9-769B-9E1E-4E9B9B693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E8CA1-475B-D3DB-10B4-B45A4317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29" y="0"/>
            <a:ext cx="732714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F081C-B290-5B33-B90B-B542CB8FE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74" y="4482592"/>
            <a:ext cx="2501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C8408-2EF5-208B-1055-5176F844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2550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863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6107EE-FE2A-64FF-500B-7D923EE79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6771"/>
            <a:ext cx="7772400" cy="47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67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D0195F-44CB-04EB-79FC-799FD2F2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5" y="512065"/>
            <a:ext cx="8906425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344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830DB-ABA7-1497-CA75-03BDB5A4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20881"/>
            <a:ext cx="7772400" cy="41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90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7B9EB-BBE6-7C96-B4D7-D67D41BF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1" y="1434428"/>
            <a:ext cx="9040397" cy="32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5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0910-5DFF-1306-6FC1-8885D8C2E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Definition (Textbook)</a:t>
            </a:r>
            <a:endParaRPr lang="en-IL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757DC-736F-6B09-E821-A2617F16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577848"/>
            <a:ext cx="7683500" cy="2755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0BC343-FBCB-52AB-7BB8-B85127E60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864315"/>
            <a:ext cx="7772400" cy="985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B2F38-A311-7392-F449-6970D8F33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29" y="2148630"/>
            <a:ext cx="2854796" cy="10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1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E8124A-C362-D066-EE33-AC2C7995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426" y="0"/>
            <a:ext cx="67571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12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EBA9C3-42D9-6D61-06AE-1292EFE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676"/>
            <a:ext cx="7772400" cy="438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06380-EEF3-2359-2D06-91EBACC3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43785"/>
            <a:ext cx="2011680" cy="22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37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81624-E750-B1E0-5920-3B485B55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2A9431-C228-BAF0-E6A4-8EE3184B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846"/>
            <a:ext cx="7772400" cy="43578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498C3-4F1B-92C3-0885-A132CB86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" y="2897632"/>
            <a:ext cx="2438400" cy="224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6A423-3390-1092-8384-104E8AF8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E68EB-FB8F-A256-67C8-2BCB4E4D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3475"/>
            <a:ext cx="7772400" cy="43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55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END OF SLIDE DECK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581F-918A-FD8F-DDFF-80F4D3E1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F21B2-D2C9-CDF1-02E3-9FB90FF3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/>
              <a:t>An Executable Definition in Dafny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E9753-6C75-1A61-ADD9-052D1B5A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9" y="1355822"/>
            <a:ext cx="8876361" cy="27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9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L" b="1" dirty="0"/>
              <a:t>Example DFSM: Checking for Odd Parity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 lnSpcReduction="10000"/>
          </a:bodyPr>
          <a:lstStyle/>
          <a:p>
            <a:r>
              <a:rPr b="1" dirty="0"/>
              <a:t>Language:</a:t>
            </a:r>
            <a:r>
              <a:rPr dirty="0"/>
              <a:t> Binary strings with </a:t>
            </a:r>
            <a:r>
              <a:rPr b="1" dirty="0"/>
              <a:t>odd</a:t>
            </a:r>
            <a:r>
              <a:rPr dirty="0"/>
              <a:t> number of 1s</a:t>
            </a:r>
            <a:endParaRPr lang="en-US" dirty="0"/>
          </a:p>
          <a:p>
            <a:r>
              <a:rPr b="1" dirty="0"/>
              <a:t>Machine:</a:t>
            </a:r>
            <a:endParaRPr lang="en-US" b="1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IL" dirty="0"/>
          </a:p>
          <a:p>
            <a:pPr marL="0" lvl="0" indent="0">
              <a:buNone/>
            </a:pPr>
            <a:endParaRPr lang="en-IL" dirty="0"/>
          </a:p>
          <a:p>
            <a:pPr marL="0" lvl="0" indent="0">
              <a:buNone/>
            </a:pPr>
            <a:endParaRPr lang="en-IL" dirty="0"/>
          </a:p>
          <a:p>
            <a:pPr marL="0" lvl="0" indent="0">
              <a:buNone/>
            </a:pPr>
            <a:endParaRPr lang="en-IL" dirty="0"/>
          </a:p>
          <a:p>
            <a:pPr marL="0" lvl="0" indent="0">
              <a:buNone/>
            </a:pPr>
            <a:endParaRPr lang="en-US" dirty="0"/>
          </a:p>
          <a:p>
            <a:r>
              <a:rPr b="1" dirty="0"/>
              <a:t>DEMO: </a:t>
            </a:r>
            <a:r>
              <a:rPr lang="en-US" b="1" dirty="0"/>
              <a:t>D</a:t>
            </a:r>
            <a:r>
              <a:rPr b="1" dirty="0"/>
              <a:t>FSM Visualizer on “100</a:t>
            </a:r>
            <a:r>
              <a:rPr lang="en-US" b="1" dirty="0"/>
              <a:t>1</a:t>
            </a:r>
            <a:r>
              <a:rPr b="1" dirty="0"/>
              <a:t>1”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EE5A7-3B9E-AD56-0199-28E695E3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49" y="1975937"/>
            <a:ext cx="2702693" cy="21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1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5178</TotalTime>
  <Words>1380</Words>
  <Application>Microsoft Macintosh PowerPoint</Application>
  <PresentationFormat>On-screen Show (16:9)</PresentationFormat>
  <Paragraphs>215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Aptos</vt:lpstr>
      <vt:lpstr>Arial</vt:lpstr>
      <vt:lpstr>Calibri</vt:lpstr>
      <vt:lpstr>Courier</vt:lpstr>
      <vt:lpstr>Wingdings</vt:lpstr>
      <vt:lpstr>Office Theme</vt:lpstr>
      <vt:lpstr>Teaching Automata Theory and  Formal Languages with Dafny  R. Ettinger Dafny 2026 January 11, 2026 | POPL | Rennes, France </vt:lpstr>
      <vt:lpstr>The Traditional Challenge</vt:lpstr>
      <vt:lpstr>Dafny to the Rescue</vt:lpstr>
      <vt:lpstr>My Formal Methods Journey</vt:lpstr>
      <vt:lpstr>From Math to Verifiable Executable Code</vt:lpstr>
      <vt:lpstr>Deterministic Finite State Machines (DFSMs): Deep Dive</vt:lpstr>
      <vt:lpstr>Traditional Definition (Textbook)</vt:lpstr>
      <vt:lpstr>An Executable Definition in Dafny</vt:lpstr>
      <vt:lpstr>Example DFSM: Checking for Odd Parity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on Selected Input Strings</vt:lpstr>
      <vt:lpstr>Example 5.4: Machine Definition</vt:lpstr>
      <vt:lpstr>Basic Definitions: Languages as Infinite Sets of Strings</vt:lpstr>
      <vt:lpstr>Language for Example 5.4</vt:lpstr>
      <vt:lpstr>Textbook Simulator</vt:lpstr>
      <vt:lpstr>DFSM Simulation</vt:lpstr>
      <vt:lpstr>DFSM Simulation</vt:lpstr>
      <vt:lpstr>DFSM Simulation</vt:lpstr>
      <vt:lpstr>For the Precondition</vt:lpstr>
      <vt:lpstr>For the Postcondition</vt:lpstr>
      <vt:lpstr>For the Postcondition (cont.)</vt:lpstr>
      <vt:lpstr>DFSM Simulation</vt:lpstr>
      <vt:lpstr>The Machine Correctness Question</vt:lpstr>
      <vt:lpstr>Base Case: An Empty String</vt:lpstr>
      <vt:lpstr>General Case: A Non-Empty String</vt:lpstr>
      <vt:lpstr>Lemma for q₀: An Empty String</vt:lpstr>
      <vt:lpstr>Lemma for state q₀: A Non-Empty String on ‘0’</vt:lpstr>
      <vt:lpstr>Lemma for state q₀: A Non-Empty String on ‘1’</vt:lpstr>
      <vt:lpstr>Proof Structure for the Correctness of a DFSM</vt:lpstr>
      <vt:lpstr>Deterministic FSM Summary</vt:lpstr>
      <vt:lpstr>PowerPoint Presentation</vt:lpstr>
      <vt:lpstr>Course Scope &amp; Ecosystem</vt:lpstr>
      <vt:lpstr>What’s Included</vt:lpstr>
      <vt:lpstr>What’s NOT Covered [with Dafny]</vt:lpstr>
      <vt:lpstr>Conclusion</vt:lpstr>
      <vt:lpstr>Key Takeaways</vt:lpstr>
      <vt:lpstr>Thanks!</vt:lpstr>
      <vt:lpstr>Backup Slides</vt:lpstr>
      <vt:lpstr>Backup: Assignment Examples</vt:lpstr>
      <vt:lpstr>Example NDFSM: Strings containing “aa” or “bb”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SLIDE DECK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Rani Ettinger</cp:lastModifiedBy>
  <cp:revision>1</cp:revision>
  <dcterms:created xsi:type="dcterms:W3CDTF">2026-01-07T07:39:57Z</dcterms:created>
  <dcterms:modified xsi:type="dcterms:W3CDTF">2026-01-11T06:32:05Z</dcterms:modified>
</cp:coreProperties>
</file>